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615" r:id="rId3"/>
    <p:sldId id="278" r:id="rId5"/>
    <p:sldId id="613" r:id="rId6"/>
    <p:sldId id="603" r:id="rId7"/>
    <p:sldId id="601" r:id="rId8"/>
    <p:sldId id="608" r:id="rId9"/>
    <p:sldId id="602" r:id="rId10"/>
    <p:sldId id="610" r:id="rId11"/>
    <p:sldId id="609" r:id="rId12"/>
    <p:sldId id="611" r:id="rId13"/>
    <p:sldId id="606" r:id="rId14"/>
    <p:sldId id="614" r:id="rId15"/>
    <p:sldId id="607" r:id="rId16"/>
    <p:sldId id="604" r:id="rId17"/>
    <p:sldId id="612" r:id="rId18"/>
    <p:sldId id="605" r:id="rId19"/>
    <p:sldId id="616" r:id="rId20"/>
    <p:sldId id="341" r:id="rId21"/>
  </p:sldIdLst>
  <p:sldSz cx="12192000" cy="6858000"/>
  <p:notesSz cx="6858000" cy="9144000"/>
  <p:embeddedFontLst>
    <p:embeddedFont>
      <p:font typeface="汉仪润圆-65简" panose="00020600040101010101" pitchFamily="18" charset="-122"/>
      <p:regular r:id="rId26"/>
    </p:embeddedFont>
    <p:embeddedFont>
      <p:font typeface="方正公文小标宋" panose="02000500000000000000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0" userDrawn="1">
          <p15:clr>
            <a:srgbClr val="A4A3A4"/>
          </p15:clr>
        </p15:guide>
        <p15:guide id="4" pos="7256" userDrawn="1">
          <p15:clr>
            <a:srgbClr val="A4A3A4"/>
          </p15:clr>
        </p15:guide>
        <p15:guide id="5" orient="horz" pos="685" userDrawn="1">
          <p15:clr>
            <a:srgbClr val="A4A3A4"/>
          </p15:clr>
        </p15:guide>
        <p15:guide id="6" orient="horz" pos="684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027"/>
    <a:srgbClr val="E7A18B"/>
    <a:srgbClr val="E43B38"/>
    <a:srgbClr val="C1402A"/>
    <a:srgbClr val="E93B37"/>
    <a:srgbClr val="2D353A"/>
    <a:srgbClr val="D44750"/>
    <a:srgbClr val="6AB566"/>
    <a:srgbClr val="61AA70"/>
    <a:srgbClr val="00F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36" autoAdjust="0"/>
    <p:restoredTop sz="94694" autoAdjust="0"/>
  </p:normalViewPr>
  <p:slideViewPr>
    <p:cSldViewPr snapToGrid="0" showGuides="1">
      <p:cViewPr>
        <p:scale>
          <a:sx n="66" d="100"/>
          <a:sy n="66" d="100"/>
        </p:scale>
        <p:origin x="426" y="528"/>
      </p:cViewPr>
      <p:guideLst>
        <p:guide orient="horz" pos="2295"/>
        <p:guide pos="3840"/>
        <p:guide pos="410"/>
        <p:guide pos="7256"/>
        <p:guide orient="horz" pos="685"/>
        <p:guide orient="horz" pos="684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7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283CE2B5-C7CF-4FCB-A687-2965513C89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C40CB-2485-4A33-B1C8-1C50A20CB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B097B-BA1C-46D6-B9D5-54568AA5BA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C40CB-2485-4A33-B1C8-1C50A20CB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82821-65EB-4606-A5E4-B8D9853FAD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 noGrp="1"/>
          </p:cNvSpPr>
          <p:nvPr>
            <p:ph type="pic" sz="quarter" idx="10"/>
          </p:nvPr>
        </p:nvSpPr>
        <p:spPr>
          <a:xfrm>
            <a:off x="1003300" y="1879600"/>
            <a:ext cx="4660900" cy="3314700"/>
          </a:xfrm>
          <a:custGeom>
            <a:avLst/>
            <a:gdLst>
              <a:gd name="connsiteX0" fmla="*/ 0 w 4864100"/>
              <a:gd name="connsiteY0" fmla="*/ 0 h 5194300"/>
              <a:gd name="connsiteX1" fmla="*/ 4864100 w 4864100"/>
              <a:gd name="connsiteY1" fmla="*/ 0 h 5194300"/>
              <a:gd name="connsiteX2" fmla="*/ 4864100 w 4864100"/>
              <a:gd name="connsiteY2" fmla="*/ 5194300 h 5194300"/>
              <a:gd name="connsiteX3" fmla="*/ 0 w 4864100"/>
              <a:gd name="connsiteY3" fmla="*/ 5194300 h 519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100" h="5194300">
                <a:moveTo>
                  <a:pt x="0" y="0"/>
                </a:moveTo>
                <a:lnTo>
                  <a:pt x="4864100" y="0"/>
                </a:lnTo>
                <a:lnTo>
                  <a:pt x="4864100" y="5194300"/>
                </a:lnTo>
                <a:lnTo>
                  <a:pt x="0" y="51943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7" cy="68579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zh-CN" alt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</a:defRPr>
            </a:lvl1pPr>
          </a:lstStyle>
          <a:p>
            <a:pPr marL="0" lvl="0" indent="-228600" algn="ctr" defTabSz="457200">
              <a:lnSpc>
                <a:spcPct val="90000"/>
              </a:lnSpc>
              <a:spcBef>
                <a:spcPts val="1000"/>
              </a:spcBef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dirty="0">
              <a:cs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426" y="4034971"/>
            <a:ext cx="11186088" cy="2336799"/>
          </a:xfr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40300" y="1778000"/>
            <a:ext cx="5495781" cy="1879600"/>
          </a:xfr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40300" y="3844984"/>
            <a:ext cx="5495781" cy="2512273"/>
          </a:xfr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0399" y="1765300"/>
            <a:ext cx="5289827" cy="1524118"/>
          </a:xfr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241773" y="1765299"/>
            <a:ext cx="5277127" cy="1524119"/>
          </a:xfr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>
            <a:spLocks noGrp="1"/>
          </p:cNvSpPr>
          <p:nvPr>
            <p:ph type="pic" sz="quarter" idx="12"/>
          </p:nvPr>
        </p:nvSpPr>
        <p:spPr>
          <a:xfrm>
            <a:off x="8012972" y="1854200"/>
            <a:ext cx="3531328" cy="1739900"/>
          </a:xfrm>
          <a:custGeom>
            <a:avLst/>
            <a:gdLst>
              <a:gd name="connsiteX0" fmla="*/ 0 w 3658328"/>
              <a:gd name="connsiteY0" fmla="*/ 0 h 2755900"/>
              <a:gd name="connsiteX1" fmla="*/ 3658328 w 3658328"/>
              <a:gd name="connsiteY1" fmla="*/ 0 h 2755900"/>
              <a:gd name="connsiteX2" fmla="*/ 3658328 w 3658328"/>
              <a:gd name="connsiteY2" fmla="*/ 2755900 h 2755900"/>
              <a:gd name="connsiteX3" fmla="*/ 0 w 3658328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328" h="2755900">
                <a:moveTo>
                  <a:pt x="0" y="0"/>
                </a:moveTo>
                <a:lnTo>
                  <a:pt x="3658328" y="0"/>
                </a:lnTo>
                <a:lnTo>
                  <a:pt x="3658328" y="2755900"/>
                </a:lnTo>
                <a:lnTo>
                  <a:pt x="0" y="27559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  <p:sp>
        <p:nvSpPr>
          <p:cNvPr id="21" name="Freeform 20"/>
          <p:cNvSpPr>
            <a:spLocks noGrp="1"/>
          </p:cNvSpPr>
          <p:nvPr>
            <p:ph type="pic" sz="quarter" idx="11"/>
          </p:nvPr>
        </p:nvSpPr>
        <p:spPr>
          <a:xfrm>
            <a:off x="4330336" y="1854200"/>
            <a:ext cx="3531328" cy="1739900"/>
          </a:xfrm>
          <a:custGeom>
            <a:avLst/>
            <a:gdLst>
              <a:gd name="connsiteX0" fmla="*/ 0 w 3658328"/>
              <a:gd name="connsiteY0" fmla="*/ 0 h 2755900"/>
              <a:gd name="connsiteX1" fmla="*/ 3658328 w 3658328"/>
              <a:gd name="connsiteY1" fmla="*/ 0 h 2755900"/>
              <a:gd name="connsiteX2" fmla="*/ 3658328 w 3658328"/>
              <a:gd name="connsiteY2" fmla="*/ 2755900 h 2755900"/>
              <a:gd name="connsiteX3" fmla="*/ 0 w 3658328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328" h="2755900">
                <a:moveTo>
                  <a:pt x="0" y="0"/>
                </a:moveTo>
                <a:lnTo>
                  <a:pt x="3658328" y="0"/>
                </a:lnTo>
                <a:lnTo>
                  <a:pt x="3658328" y="2755900"/>
                </a:lnTo>
                <a:lnTo>
                  <a:pt x="0" y="27559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  <p:sp>
        <p:nvSpPr>
          <p:cNvPr id="18" name="Freeform 17"/>
          <p:cNvSpPr>
            <a:spLocks noGrp="1"/>
          </p:cNvSpPr>
          <p:nvPr>
            <p:ph type="pic" sz="quarter" idx="10"/>
          </p:nvPr>
        </p:nvSpPr>
        <p:spPr>
          <a:xfrm>
            <a:off x="647700" y="1854200"/>
            <a:ext cx="3531328" cy="1739900"/>
          </a:xfrm>
          <a:custGeom>
            <a:avLst/>
            <a:gdLst>
              <a:gd name="connsiteX0" fmla="*/ 0 w 3658328"/>
              <a:gd name="connsiteY0" fmla="*/ 0 h 2755900"/>
              <a:gd name="connsiteX1" fmla="*/ 3658328 w 3658328"/>
              <a:gd name="connsiteY1" fmla="*/ 0 h 2755900"/>
              <a:gd name="connsiteX2" fmla="*/ 3658328 w 3658328"/>
              <a:gd name="connsiteY2" fmla="*/ 2755900 h 2755900"/>
              <a:gd name="connsiteX3" fmla="*/ 0 w 3658328"/>
              <a:gd name="connsiteY3" fmla="*/ 2755900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328" h="2755900">
                <a:moveTo>
                  <a:pt x="0" y="0"/>
                </a:moveTo>
                <a:lnTo>
                  <a:pt x="3658328" y="0"/>
                </a:lnTo>
                <a:lnTo>
                  <a:pt x="3658328" y="2755900"/>
                </a:lnTo>
                <a:lnTo>
                  <a:pt x="0" y="275590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1">
            <a:no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457200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B6D21B80-9413-4EE8-A058-97DF2E8B88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0C2F1850-6661-42FC-9D6D-89140B9F616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占位符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3"/>
            <a:ext cx="12191997" cy="685799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04372" y="493713"/>
            <a:ext cx="11183257" cy="5870575"/>
          </a:xfrm>
          <a:prstGeom prst="roundRect">
            <a:avLst>
              <a:gd name="adj" fmla="val 28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6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3"/>
            <a:ext cx="12191997" cy="6857997"/>
          </a:xfrm>
        </p:spPr>
      </p:pic>
      <p:sp>
        <p:nvSpPr>
          <p:cNvPr id="10" name="副标题 9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877570" y="2275840"/>
            <a:ext cx="10425430" cy="8636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sz="6000" b="1">
                <a:gradFill>
                  <a:gsLst>
                    <a:gs pos="100000">
                      <a:srgbClr val="FDA87E"/>
                    </a:gs>
                    <a:gs pos="77000">
                      <a:srgbClr val="F9B876"/>
                    </a:gs>
                    <a:gs pos="29000">
                      <a:srgbClr val="EA5B4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《东南学术》</a:t>
            </a:r>
            <a:r>
              <a:rPr lang="en-US" altLang="zh-CN" sz="6000" b="1">
                <a:gradFill>
                  <a:gsLst>
                    <a:gs pos="100000">
                      <a:srgbClr val="FDA87E"/>
                    </a:gs>
                    <a:gs pos="77000">
                      <a:srgbClr val="F9B876"/>
                    </a:gs>
                    <a:gs pos="29000">
                      <a:srgbClr val="EA5B4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2024</a:t>
            </a:r>
            <a:r>
              <a:rPr lang="zh-CN" altLang="en-US" sz="6000" b="1">
                <a:gradFill>
                  <a:gsLst>
                    <a:gs pos="100000">
                      <a:srgbClr val="FDA87E"/>
                    </a:gs>
                    <a:gs pos="77000">
                      <a:srgbClr val="F9B876"/>
                    </a:gs>
                    <a:gs pos="29000">
                      <a:srgbClr val="EA5B4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年重要选题</a:t>
            </a:r>
            <a:endParaRPr lang="zh-CN" altLang="en-US" sz="6000" b="1">
              <a:gradFill>
                <a:gsLst>
                  <a:gs pos="100000">
                    <a:srgbClr val="FDA87E"/>
                  </a:gs>
                  <a:gs pos="77000">
                    <a:srgbClr val="F9B876"/>
                  </a:gs>
                  <a:gs pos="29000">
                    <a:srgbClr val="EA5B4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pic>
        <p:nvPicPr>
          <p:cNvPr id="4" name="图片 3" descr="45ceb79be6397347ad15e0efdb1091a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lum bright="12000" contrast="12000"/>
          </a:blip>
          <a:stretch>
            <a:fillRect/>
          </a:stretch>
        </p:blipFill>
        <p:spPr>
          <a:xfrm>
            <a:off x="94615" y="1087120"/>
            <a:ext cx="2479675" cy="1457325"/>
          </a:xfrm>
          <a:prstGeom prst="rect">
            <a:avLst/>
          </a:prstGeom>
        </p:spPr>
      </p:pic>
      <p:sp>
        <p:nvSpPr>
          <p:cNvPr id="5" name="副标题 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284730" y="3429000"/>
            <a:ext cx="7622540" cy="1917065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8800" b="1">
                <a:gradFill>
                  <a:gsLst>
                    <a:gs pos="100000">
                      <a:srgbClr val="FDA87E"/>
                    </a:gs>
                    <a:gs pos="77000">
                      <a:srgbClr val="F9B876"/>
                    </a:gs>
                    <a:gs pos="29000">
                      <a:srgbClr val="EA5B4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策划咨询会</a:t>
            </a:r>
            <a:endParaRPr lang="zh-CN" sz="8800" b="1">
              <a:gradFill>
                <a:gsLst>
                  <a:gs pos="100000">
                    <a:srgbClr val="FDA87E"/>
                  </a:gs>
                  <a:gs pos="77000">
                    <a:srgbClr val="F9B876"/>
                  </a:gs>
                  <a:gs pos="29000">
                    <a:srgbClr val="EA5B4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pic>
        <p:nvPicPr>
          <p:cNvPr id="6" name="图片 5" descr="微信图片_2023120609570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09885" y="273050"/>
            <a:ext cx="1210945" cy="1028065"/>
          </a:xfrm>
          <a:prstGeom prst="rect">
            <a:avLst/>
          </a:prstGeom>
        </p:spPr>
      </p:pic>
      <p:grpSp>
        <p:nvGrpSpPr>
          <p:cNvPr id="453" name="组合 452"/>
          <p:cNvGrpSpPr/>
          <p:nvPr/>
        </p:nvGrpSpPr>
        <p:grpSpPr>
          <a:xfrm rot="11280000">
            <a:off x="9475470" y="1802765"/>
            <a:ext cx="2225040" cy="2138045"/>
            <a:chOff x="6409" y="384"/>
            <a:chExt cx="3450" cy="3464"/>
          </a:xfrm>
        </p:grpSpPr>
        <p:pic>
          <p:nvPicPr>
            <p:cNvPr id="454" name="图片 45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409" y="384"/>
              <a:ext cx="3450" cy="3465"/>
            </a:xfrm>
            <a:prstGeom prst="rect">
              <a:avLst/>
            </a:prstGeom>
          </p:spPr>
        </p:pic>
        <p:pic>
          <p:nvPicPr>
            <p:cNvPr id="455" name="图片 45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409" y="384"/>
              <a:ext cx="3450" cy="346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019"/>
          <p:cNvSpPr/>
          <p:nvPr/>
        </p:nvSpPr>
        <p:spPr>
          <a:xfrm>
            <a:off x="1365048" y="2382319"/>
            <a:ext cx="1441898" cy="1441896"/>
          </a:xfrm>
          <a:prstGeom prst="ellipse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65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1" name="00"/>
          <p:cNvSpPr/>
          <p:nvPr/>
        </p:nvSpPr>
        <p:spPr>
          <a:xfrm>
            <a:off x="4039400" y="2385912"/>
            <a:ext cx="1441898" cy="1441896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65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2" name="01"/>
          <p:cNvSpPr/>
          <p:nvPr/>
        </p:nvSpPr>
        <p:spPr>
          <a:xfrm>
            <a:off x="6713752" y="2382319"/>
            <a:ext cx="1441898" cy="1441896"/>
          </a:xfrm>
          <a:prstGeom prst="ellipse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65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3" name="022"/>
          <p:cNvSpPr/>
          <p:nvPr/>
        </p:nvSpPr>
        <p:spPr>
          <a:xfrm>
            <a:off x="9388104" y="2396655"/>
            <a:ext cx="1441898" cy="1441896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65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Text Placeholder 33"/>
          <p:cNvSpPr txBox="1"/>
          <p:nvPr/>
        </p:nvSpPr>
        <p:spPr>
          <a:xfrm>
            <a:off x="1140671" y="4193385"/>
            <a:ext cx="189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AU" altLang="zh-CN" dirty="0">
              <a:sym typeface="汉仪润圆-65简" panose="00020600040101010101" pitchFamily="18" charset="-122"/>
            </a:endParaRPr>
          </a:p>
        </p:txBody>
      </p:sp>
      <p:sp>
        <p:nvSpPr>
          <p:cNvPr id="24" name="TextBox 20"/>
          <p:cNvSpPr txBox="1"/>
          <p:nvPr/>
        </p:nvSpPr>
        <p:spPr>
          <a:xfrm>
            <a:off x="924961" y="4749801"/>
            <a:ext cx="232207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altLang="zh-CN" dirty="0">
              <a:sym typeface="汉仪润圆-65简" panose="00020600040101010101" pitchFamily="18" charset="-122"/>
            </a:endParaRPr>
          </a:p>
        </p:txBody>
      </p:sp>
      <p:sp>
        <p:nvSpPr>
          <p:cNvPr id="25" name="Text Placeholder 33"/>
          <p:cNvSpPr txBox="1"/>
          <p:nvPr/>
        </p:nvSpPr>
        <p:spPr>
          <a:xfrm>
            <a:off x="3815023" y="4193385"/>
            <a:ext cx="189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AU" altLang="zh-CN" dirty="0">
              <a:sym typeface="汉仪润圆-65简" panose="00020600040101010101" pitchFamily="18" charset="-122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3599313" y="4749801"/>
            <a:ext cx="232207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altLang="zh-CN" dirty="0">
              <a:sym typeface="汉仪润圆-65简" panose="00020600040101010101" pitchFamily="18" charset="-122"/>
            </a:endParaRPr>
          </a:p>
        </p:txBody>
      </p:sp>
      <p:sp>
        <p:nvSpPr>
          <p:cNvPr id="27" name="Text Placeholder 33"/>
          <p:cNvSpPr txBox="1"/>
          <p:nvPr/>
        </p:nvSpPr>
        <p:spPr>
          <a:xfrm>
            <a:off x="6489375" y="4193385"/>
            <a:ext cx="189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AU" altLang="zh-CN" dirty="0">
              <a:sym typeface="汉仪润圆-65简" panose="00020600040101010101" pitchFamily="18" charset="-122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6273665" y="4749801"/>
            <a:ext cx="232207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altLang="zh-CN" dirty="0">
              <a:sym typeface="汉仪润圆-65简" panose="00020600040101010101" pitchFamily="18" charset="-122"/>
            </a:endParaRPr>
          </a:p>
        </p:txBody>
      </p:sp>
      <p:sp>
        <p:nvSpPr>
          <p:cNvPr id="29" name="Text Placeholder 33"/>
          <p:cNvSpPr txBox="1"/>
          <p:nvPr/>
        </p:nvSpPr>
        <p:spPr>
          <a:xfrm>
            <a:off x="9163727" y="4193385"/>
            <a:ext cx="189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AU" altLang="zh-CN" dirty="0">
              <a:sym typeface="汉仪润圆-65简" panose="00020600040101010101" pitchFamily="18" charset="-122"/>
            </a:endParaRPr>
          </a:p>
        </p:txBody>
      </p:sp>
      <p:sp>
        <p:nvSpPr>
          <p:cNvPr id="30" name="TextBox 20"/>
          <p:cNvSpPr txBox="1"/>
          <p:nvPr/>
        </p:nvSpPr>
        <p:spPr>
          <a:xfrm>
            <a:off x="8948017" y="4749801"/>
            <a:ext cx="232207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altLang="zh-CN" dirty="0">
              <a:sym typeface="汉仪润圆-65简" panose="00020600040101010101" pitchFamily="18" charset="-122"/>
            </a:endParaRPr>
          </a:p>
        </p:txBody>
      </p:sp>
      <p:sp>
        <p:nvSpPr>
          <p:cNvPr id="31" name="Text Placeholder 33"/>
          <p:cNvSpPr txBox="1"/>
          <p:nvPr/>
        </p:nvSpPr>
        <p:spPr>
          <a:xfrm>
            <a:off x="1604902" y="2644269"/>
            <a:ext cx="96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sym typeface="汉仪润圆-65简" panose="00020600040101010101" pitchFamily="18" charset="-122"/>
              </a:rPr>
              <a:t>01</a:t>
            </a:r>
            <a:endParaRPr lang="en-AU" altLang="zh-CN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2" name="Text Placeholder 33"/>
          <p:cNvSpPr txBox="1"/>
          <p:nvPr/>
        </p:nvSpPr>
        <p:spPr>
          <a:xfrm>
            <a:off x="4279254" y="2644269"/>
            <a:ext cx="96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sym typeface="汉仪润圆-65简" panose="00020600040101010101" pitchFamily="18" charset="-122"/>
              </a:rPr>
              <a:t>02</a:t>
            </a:r>
            <a:endParaRPr lang="en-AU" altLang="zh-CN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3" name="Text Placeholder 33"/>
          <p:cNvSpPr txBox="1"/>
          <p:nvPr/>
        </p:nvSpPr>
        <p:spPr>
          <a:xfrm>
            <a:off x="6953606" y="2644269"/>
            <a:ext cx="96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sym typeface="汉仪润圆-65简" panose="00020600040101010101" pitchFamily="18" charset="-122"/>
              </a:rPr>
              <a:t>03</a:t>
            </a:r>
            <a:endParaRPr lang="en-AU" altLang="zh-CN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4" name="Text Placeholder 33"/>
          <p:cNvSpPr txBox="1"/>
          <p:nvPr/>
        </p:nvSpPr>
        <p:spPr>
          <a:xfrm>
            <a:off x="9627958" y="2644269"/>
            <a:ext cx="96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dirty="0" smtClean="0">
                <a:solidFill>
                  <a:schemeClr val="bg1"/>
                </a:solidFill>
                <a:sym typeface="汉仪润圆-65简" panose="00020600040101010101" pitchFamily="18" charset="-122"/>
              </a:rPr>
              <a:t>04</a:t>
            </a:r>
            <a:endParaRPr lang="en-AU" altLang="zh-CN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54" name="直接连接符 53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五角星 57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9" name="五角星 58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五角星 59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9" name="Freeform 217"/>
          <p:cNvSpPr/>
          <p:nvPr/>
        </p:nvSpPr>
        <p:spPr bwMode="auto">
          <a:xfrm>
            <a:off x="1797766" y="3064231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0" name="Freeform 217"/>
          <p:cNvSpPr/>
          <p:nvPr/>
        </p:nvSpPr>
        <p:spPr bwMode="auto">
          <a:xfrm>
            <a:off x="4472118" y="3064231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Freeform 217"/>
          <p:cNvSpPr/>
          <p:nvPr/>
        </p:nvSpPr>
        <p:spPr bwMode="auto">
          <a:xfrm>
            <a:off x="7146470" y="3064231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2" name="Freeform 217"/>
          <p:cNvSpPr/>
          <p:nvPr/>
        </p:nvSpPr>
        <p:spPr bwMode="auto">
          <a:xfrm>
            <a:off x="9820822" y="3064231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U-Turn Arrow 185"/>
          <p:cNvSpPr/>
          <p:nvPr/>
        </p:nvSpPr>
        <p:spPr>
          <a:xfrm>
            <a:off x="4841929" y="1756297"/>
            <a:ext cx="1511593" cy="1953013"/>
          </a:xfrm>
          <a:prstGeom prst="uturnArrow">
            <a:avLst>
              <a:gd name="adj1" fmla="val 9811"/>
              <a:gd name="adj2" fmla="val 13924"/>
              <a:gd name="adj3" fmla="val 17406"/>
              <a:gd name="adj4" fmla="val 44932"/>
              <a:gd name="adj5" fmla="val 47687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1440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0" name="4"/>
          <p:cNvSpPr/>
          <p:nvPr/>
        </p:nvSpPr>
        <p:spPr>
          <a:xfrm>
            <a:off x="8015280" y="1696422"/>
            <a:ext cx="3408384" cy="1012321"/>
          </a:xfrm>
          <a:prstGeom prst="roundRect">
            <a:avLst>
              <a:gd name="adj" fmla="val 0"/>
            </a:avLst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1" name="4 110"/>
          <p:cNvSpPr/>
          <p:nvPr/>
        </p:nvSpPr>
        <p:spPr>
          <a:xfrm>
            <a:off x="8237135" y="1911807"/>
            <a:ext cx="592360" cy="592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141653" y="1899002"/>
            <a:ext cx="20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ru-RU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48" name="4"/>
          <p:cNvSpPr/>
          <p:nvPr/>
        </p:nvSpPr>
        <p:spPr>
          <a:xfrm>
            <a:off x="3215039" y="3924385"/>
            <a:ext cx="3408384" cy="1012321"/>
          </a:xfrm>
          <a:prstGeom prst="roundRect">
            <a:avLst>
              <a:gd name="adj" fmla="val 0"/>
            </a:avLst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9" name="4 48"/>
          <p:cNvSpPr/>
          <p:nvPr/>
        </p:nvSpPr>
        <p:spPr>
          <a:xfrm>
            <a:off x="3436893" y="4139769"/>
            <a:ext cx="592360" cy="592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41412" y="4126964"/>
            <a:ext cx="20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ru-RU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56" name="4"/>
          <p:cNvSpPr/>
          <p:nvPr/>
        </p:nvSpPr>
        <p:spPr>
          <a:xfrm>
            <a:off x="814918" y="5038363"/>
            <a:ext cx="3408384" cy="1012321"/>
          </a:xfrm>
          <a:prstGeom prst="roundRect">
            <a:avLst>
              <a:gd name="adj" fmla="val 0"/>
            </a:avLst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7" name="456"/>
          <p:cNvSpPr/>
          <p:nvPr/>
        </p:nvSpPr>
        <p:spPr>
          <a:xfrm>
            <a:off x="1036772" y="5253748"/>
            <a:ext cx="592360" cy="592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41291" y="5240942"/>
            <a:ext cx="20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ru-RU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40" name="4"/>
          <p:cNvSpPr/>
          <p:nvPr/>
        </p:nvSpPr>
        <p:spPr>
          <a:xfrm>
            <a:off x="5615160" y="2810404"/>
            <a:ext cx="3408384" cy="1012321"/>
          </a:xfrm>
          <a:prstGeom prst="roundRect">
            <a:avLst>
              <a:gd name="adj" fmla="val 0"/>
            </a:avLst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1" name="4 40"/>
          <p:cNvSpPr/>
          <p:nvPr/>
        </p:nvSpPr>
        <p:spPr>
          <a:xfrm>
            <a:off x="5837015" y="3025789"/>
            <a:ext cx="592360" cy="592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4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1533" y="3012983"/>
            <a:ext cx="20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ru-RU" dirty="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60340" y="5065878"/>
            <a:ext cx="4126408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ru-RU" dirty="0">
              <a:sym typeface="汉仪润圆-65简" panose="00020600040101010101" pitchFamily="18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60340" y="4368339"/>
            <a:ext cx="3889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单击添加大标题</a:t>
            </a:r>
            <a:endParaRPr lang="ru-RU" sz="3600" dirty="0">
              <a:sym typeface="汉仪润圆-65简" panose="00020600040101010101" pitchFamily="18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45" name="直接连接符 44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五角星 51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3" name="五角星 52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4" name="五角星 53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5" name="Freeform 217"/>
          <p:cNvSpPr/>
          <p:nvPr/>
        </p:nvSpPr>
        <p:spPr bwMode="auto">
          <a:xfrm>
            <a:off x="1124459" y="5360628"/>
            <a:ext cx="405655" cy="38294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E7A18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9" name="Freeform 217"/>
          <p:cNvSpPr/>
          <p:nvPr/>
        </p:nvSpPr>
        <p:spPr bwMode="auto">
          <a:xfrm>
            <a:off x="3530245" y="4239071"/>
            <a:ext cx="405655" cy="38294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E7A18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Freeform 217"/>
          <p:cNvSpPr/>
          <p:nvPr/>
        </p:nvSpPr>
        <p:spPr bwMode="auto">
          <a:xfrm>
            <a:off x="5923077" y="3116489"/>
            <a:ext cx="405655" cy="38294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E7A18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Freeform 217"/>
          <p:cNvSpPr/>
          <p:nvPr/>
        </p:nvSpPr>
        <p:spPr bwMode="auto">
          <a:xfrm>
            <a:off x="8339610" y="2011108"/>
            <a:ext cx="405655" cy="38294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E7A18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4900" y="2311400"/>
            <a:ext cx="3962400" cy="387350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4620" y="5362794"/>
            <a:ext cx="2055180" cy="528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en-US" sz="10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6340" y="5429863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20</a:t>
            </a:r>
            <a:r>
              <a:rPr lang="en-US" altLang="zh-CN" sz="24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XX</a:t>
            </a:r>
            <a:r>
              <a:rPr lang="zh-CN" altLang="en-US" sz="24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年</a:t>
            </a:r>
            <a:endParaRPr lang="en-US" sz="2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1500" y="2480340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单击添加大标题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1500" y="324978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 smtClean="0">
                <a:solidFill>
                  <a:schemeClr val="bg1">
                    <a:lumMod val="6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弘扬党的伟大精神</a:t>
            </a:r>
            <a:endParaRPr lang="en-US" sz="1100" spc="300" dirty="0">
              <a:solidFill>
                <a:schemeClr val="bg1">
                  <a:lumMod val="6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21501" y="3854450"/>
            <a:ext cx="40366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r="3315"/>
          <a:stretch>
            <a:fillRect/>
          </a:stretch>
        </p:blipFill>
        <p:spPr/>
      </p:pic>
      <p:sp>
        <p:nvSpPr>
          <p:cNvPr id="24" name="文本框 23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五角星 30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五角星 31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3" name="五角星 32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 bwMode="auto">
          <a:xfrm>
            <a:off x="6327605" y="3071504"/>
            <a:ext cx="657704" cy="657704"/>
          </a:xfrm>
          <a:custGeom>
            <a:avLst/>
            <a:gdLst>
              <a:gd name="T0" fmla="*/ 8 w 3601"/>
              <a:gd name="T1" fmla="*/ 805 h 3601"/>
              <a:gd name="T2" fmla="*/ 0 w 3601"/>
              <a:gd name="T3" fmla="*/ 729 h 3601"/>
              <a:gd name="T4" fmla="*/ 3 w 3601"/>
              <a:gd name="T5" fmla="*/ 653 h 3601"/>
              <a:gd name="T6" fmla="*/ 13 w 3601"/>
              <a:gd name="T7" fmla="*/ 579 h 3601"/>
              <a:gd name="T8" fmla="*/ 31 w 3601"/>
              <a:gd name="T9" fmla="*/ 507 h 3601"/>
              <a:gd name="T10" fmla="*/ 58 w 3601"/>
              <a:gd name="T11" fmla="*/ 438 h 3601"/>
              <a:gd name="T12" fmla="*/ 92 w 3601"/>
              <a:gd name="T13" fmla="*/ 374 h 3601"/>
              <a:gd name="T14" fmla="*/ 134 w 3601"/>
              <a:gd name="T15" fmla="*/ 314 h 3601"/>
              <a:gd name="T16" fmla="*/ 183 w 3601"/>
              <a:gd name="T17" fmla="*/ 259 h 3601"/>
              <a:gd name="T18" fmla="*/ 239 w 3601"/>
              <a:gd name="T19" fmla="*/ 208 h 3601"/>
              <a:gd name="T20" fmla="*/ 302 w 3601"/>
              <a:gd name="T21" fmla="*/ 164 h 3601"/>
              <a:gd name="T22" fmla="*/ 621 w 3601"/>
              <a:gd name="T23" fmla="*/ 0 h 3601"/>
              <a:gd name="T24" fmla="*/ 961 w 3601"/>
              <a:gd name="T25" fmla="*/ 2141 h 3601"/>
              <a:gd name="T26" fmla="*/ 980 w 3601"/>
              <a:gd name="T27" fmla="*/ 2216 h 3601"/>
              <a:gd name="T28" fmla="*/ 1007 w 3601"/>
              <a:gd name="T29" fmla="*/ 2286 h 3601"/>
              <a:gd name="T30" fmla="*/ 1043 w 3601"/>
              <a:gd name="T31" fmla="*/ 2352 h 3601"/>
              <a:gd name="T32" fmla="*/ 1085 w 3601"/>
              <a:gd name="T33" fmla="*/ 2413 h 3601"/>
              <a:gd name="T34" fmla="*/ 1133 w 3601"/>
              <a:gd name="T35" fmla="*/ 2468 h 3601"/>
              <a:gd name="T36" fmla="*/ 1188 w 3601"/>
              <a:gd name="T37" fmla="*/ 2516 h 3601"/>
              <a:gd name="T38" fmla="*/ 1249 w 3601"/>
              <a:gd name="T39" fmla="*/ 2558 h 3601"/>
              <a:gd name="T40" fmla="*/ 1315 w 3601"/>
              <a:gd name="T41" fmla="*/ 2594 h 3601"/>
              <a:gd name="T42" fmla="*/ 1385 w 3601"/>
              <a:gd name="T43" fmla="*/ 2621 h 3601"/>
              <a:gd name="T44" fmla="*/ 1460 w 3601"/>
              <a:gd name="T45" fmla="*/ 2640 h 3601"/>
              <a:gd name="T46" fmla="*/ 3601 w 3601"/>
              <a:gd name="T47" fmla="*/ 2980 h 3601"/>
              <a:gd name="T48" fmla="*/ 3437 w 3601"/>
              <a:gd name="T49" fmla="*/ 3299 h 3601"/>
              <a:gd name="T50" fmla="*/ 3393 w 3601"/>
              <a:gd name="T51" fmla="*/ 3362 h 3601"/>
              <a:gd name="T52" fmla="*/ 3342 w 3601"/>
              <a:gd name="T53" fmla="*/ 3418 h 3601"/>
              <a:gd name="T54" fmla="*/ 3287 w 3601"/>
              <a:gd name="T55" fmla="*/ 3467 h 3601"/>
              <a:gd name="T56" fmla="*/ 3227 w 3601"/>
              <a:gd name="T57" fmla="*/ 3509 h 3601"/>
              <a:gd name="T58" fmla="*/ 3163 w 3601"/>
              <a:gd name="T59" fmla="*/ 3543 h 3601"/>
              <a:gd name="T60" fmla="*/ 3094 w 3601"/>
              <a:gd name="T61" fmla="*/ 3570 h 3601"/>
              <a:gd name="T62" fmla="*/ 3022 w 3601"/>
              <a:gd name="T63" fmla="*/ 3588 h 3601"/>
              <a:gd name="T64" fmla="*/ 2948 w 3601"/>
              <a:gd name="T65" fmla="*/ 3598 h 3601"/>
              <a:gd name="T66" fmla="*/ 2872 w 3601"/>
              <a:gd name="T67" fmla="*/ 3601 h 3601"/>
              <a:gd name="T68" fmla="*/ 2796 w 3601"/>
              <a:gd name="T69" fmla="*/ 3593 h 3601"/>
              <a:gd name="T70" fmla="*/ 821 w 3601"/>
              <a:gd name="T71" fmla="*/ 3280 h 3601"/>
              <a:gd name="T72" fmla="*/ 746 w 3601"/>
              <a:gd name="T73" fmla="*/ 3259 h 3601"/>
              <a:gd name="T74" fmla="*/ 675 w 3601"/>
              <a:gd name="T75" fmla="*/ 3232 h 3601"/>
              <a:gd name="T76" fmla="*/ 610 w 3601"/>
              <a:gd name="T77" fmla="*/ 3198 h 3601"/>
              <a:gd name="T78" fmla="*/ 549 w 3601"/>
              <a:gd name="T79" fmla="*/ 3155 h 3601"/>
              <a:gd name="T80" fmla="*/ 494 w 3601"/>
              <a:gd name="T81" fmla="*/ 3107 h 3601"/>
              <a:gd name="T82" fmla="*/ 446 w 3601"/>
              <a:gd name="T83" fmla="*/ 3052 h 3601"/>
              <a:gd name="T84" fmla="*/ 403 w 3601"/>
              <a:gd name="T85" fmla="*/ 2991 h 3601"/>
              <a:gd name="T86" fmla="*/ 369 w 3601"/>
              <a:gd name="T87" fmla="*/ 2926 h 3601"/>
              <a:gd name="T88" fmla="*/ 342 w 3601"/>
              <a:gd name="T89" fmla="*/ 2855 h 3601"/>
              <a:gd name="T90" fmla="*/ 321 w 3601"/>
              <a:gd name="T91" fmla="*/ 2780 h 3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01" h="3601">
                <a:moveTo>
                  <a:pt x="317" y="2754"/>
                </a:moveTo>
                <a:lnTo>
                  <a:pt x="163" y="1780"/>
                </a:lnTo>
                <a:lnTo>
                  <a:pt x="8" y="805"/>
                </a:lnTo>
                <a:lnTo>
                  <a:pt x="5" y="780"/>
                </a:lnTo>
                <a:lnTo>
                  <a:pt x="3" y="754"/>
                </a:lnTo>
                <a:lnTo>
                  <a:pt x="0" y="729"/>
                </a:lnTo>
                <a:lnTo>
                  <a:pt x="0" y="703"/>
                </a:lnTo>
                <a:lnTo>
                  <a:pt x="0" y="677"/>
                </a:lnTo>
                <a:lnTo>
                  <a:pt x="3" y="653"/>
                </a:lnTo>
                <a:lnTo>
                  <a:pt x="5" y="628"/>
                </a:lnTo>
                <a:lnTo>
                  <a:pt x="8" y="603"/>
                </a:lnTo>
                <a:lnTo>
                  <a:pt x="13" y="579"/>
                </a:lnTo>
                <a:lnTo>
                  <a:pt x="17" y="554"/>
                </a:lnTo>
                <a:lnTo>
                  <a:pt x="24" y="530"/>
                </a:lnTo>
                <a:lnTo>
                  <a:pt x="31" y="507"/>
                </a:lnTo>
                <a:lnTo>
                  <a:pt x="38" y="483"/>
                </a:lnTo>
                <a:lnTo>
                  <a:pt x="47" y="461"/>
                </a:lnTo>
                <a:lnTo>
                  <a:pt x="58" y="438"/>
                </a:lnTo>
                <a:lnTo>
                  <a:pt x="69" y="417"/>
                </a:lnTo>
                <a:lnTo>
                  <a:pt x="80" y="394"/>
                </a:lnTo>
                <a:lnTo>
                  <a:pt x="92" y="374"/>
                </a:lnTo>
                <a:lnTo>
                  <a:pt x="106" y="353"/>
                </a:lnTo>
                <a:lnTo>
                  <a:pt x="119" y="333"/>
                </a:lnTo>
                <a:lnTo>
                  <a:pt x="134" y="314"/>
                </a:lnTo>
                <a:lnTo>
                  <a:pt x="150" y="295"/>
                </a:lnTo>
                <a:lnTo>
                  <a:pt x="166" y="277"/>
                </a:lnTo>
                <a:lnTo>
                  <a:pt x="183" y="259"/>
                </a:lnTo>
                <a:lnTo>
                  <a:pt x="201" y="241"/>
                </a:lnTo>
                <a:lnTo>
                  <a:pt x="220" y="224"/>
                </a:lnTo>
                <a:lnTo>
                  <a:pt x="239" y="208"/>
                </a:lnTo>
                <a:lnTo>
                  <a:pt x="260" y="194"/>
                </a:lnTo>
                <a:lnTo>
                  <a:pt x="281" y="179"/>
                </a:lnTo>
                <a:lnTo>
                  <a:pt x="302" y="164"/>
                </a:lnTo>
                <a:lnTo>
                  <a:pt x="325" y="152"/>
                </a:lnTo>
                <a:lnTo>
                  <a:pt x="348" y="140"/>
                </a:lnTo>
                <a:lnTo>
                  <a:pt x="621" y="0"/>
                </a:lnTo>
                <a:lnTo>
                  <a:pt x="802" y="1141"/>
                </a:lnTo>
                <a:lnTo>
                  <a:pt x="957" y="2115"/>
                </a:lnTo>
                <a:lnTo>
                  <a:pt x="961" y="2141"/>
                </a:lnTo>
                <a:lnTo>
                  <a:pt x="967" y="2167"/>
                </a:lnTo>
                <a:lnTo>
                  <a:pt x="973" y="2192"/>
                </a:lnTo>
                <a:lnTo>
                  <a:pt x="980" y="2216"/>
                </a:lnTo>
                <a:lnTo>
                  <a:pt x="988" y="2240"/>
                </a:lnTo>
                <a:lnTo>
                  <a:pt x="997" y="2264"/>
                </a:lnTo>
                <a:lnTo>
                  <a:pt x="1007" y="2286"/>
                </a:lnTo>
                <a:lnTo>
                  <a:pt x="1019" y="2309"/>
                </a:lnTo>
                <a:lnTo>
                  <a:pt x="1030" y="2331"/>
                </a:lnTo>
                <a:lnTo>
                  <a:pt x="1043" y="2352"/>
                </a:lnTo>
                <a:lnTo>
                  <a:pt x="1056" y="2373"/>
                </a:lnTo>
                <a:lnTo>
                  <a:pt x="1070" y="2393"/>
                </a:lnTo>
                <a:lnTo>
                  <a:pt x="1085" y="2413"/>
                </a:lnTo>
                <a:lnTo>
                  <a:pt x="1100" y="2432"/>
                </a:lnTo>
                <a:lnTo>
                  <a:pt x="1116" y="2450"/>
                </a:lnTo>
                <a:lnTo>
                  <a:pt x="1133" y="2468"/>
                </a:lnTo>
                <a:lnTo>
                  <a:pt x="1151" y="2485"/>
                </a:lnTo>
                <a:lnTo>
                  <a:pt x="1169" y="2501"/>
                </a:lnTo>
                <a:lnTo>
                  <a:pt x="1188" y="2516"/>
                </a:lnTo>
                <a:lnTo>
                  <a:pt x="1208" y="2531"/>
                </a:lnTo>
                <a:lnTo>
                  <a:pt x="1228" y="2545"/>
                </a:lnTo>
                <a:lnTo>
                  <a:pt x="1249" y="2558"/>
                </a:lnTo>
                <a:lnTo>
                  <a:pt x="1270" y="2571"/>
                </a:lnTo>
                <a:lnTo>
                  <a:pt x="1292" y="2582"/>
                </a:lnTo>
                <a:lnTo>
                  <a:pt x="1315" y="2594"/>
                </a:lnTo>
                <a:lnTo>
                  <a:pt x="1337" y="2604"/>
                </a:lnTo>
                <a:lnTo>
                  <a:pt x="1361" y="2613"/>
                </a:lnTo>
                <a:lnTo>
                  <a:pt x="1385" y="2621"/>
                </a:lnTo>
                <a:lnTo>
                  <a:pt x="1409" y="2628"/>
                </a:lnTo>
                <a:lnTo>
                  <a:pt x="1434" y="2634"/>
                </a:lnTo>
                <a:lnTo>
                  <a:pt x="1460" y="2640"/>
                </a:lnTo>
                <a:lnTo>
                  <a:pt x="1486" y="2644"/>
                </a:lnTo>
                <a:lnTo>
                  <a:pt x="2460" y="2799"/>
                </a:lnTo>
                <a:lnTo>
                  <a:pt x="3601" y="2980"/>
                </a:lnTo>
                <a:lnTo>
                  <a:pt x="3461" y="3253"/>
                </a:lnTo>
                <a:lnTo>
                  <a:pt x="3449" y="3276"/>
                </a:lnTo>
                <a:lnTo>
                  <a:pt x="3437" y="3299"/>
                </a:lnTo>
                <a:lnTo>
                  <a:pt x="3422" y="3320"/>
                </a:lnTo>
                <a:lnTo>
                  <a:pt x="3407" y="3341"/>
                </a:lnTo>
                <a:lnTo>
                  <a:pt x="3393" y="3362"/>
                </a:lnTo>
                <a:lnTo>
                  <a:pt x="3377" y="3381"/>
                </a:lnTo>
                <a:lnTo>
                  <a:pt x="3360" y="3400"/>
                </a:lnTo>
                <a:lnTo>
                  <a:pt x="3342" y="3418"/>
                </a:lnTo>
                <a:lnTo>
                  <a:pt x="3324" y="3435"/>
                </a:lnTo>
                <a:lnTo>
                  <a:pt x="3306" y="3451"/>
                </a:lnTo>
                <a:lnTo>
                  <a:pt x="3287" y="3467"/>
                </a:lnTo>
                <a:lnTo>
                  <a:pt x="3268" y="3482"/>
                </a:lnTo>
                <a:lnTo>
                  <a:pt x="3248" y="3495"/>
                </a:lnTo>
                <a:lnTo>
                  <a:pt x="3227" y="3509"/>
                </a:lnTo>
                <a:lnTo>
                  <a:pt x="3207" y="3521"/>
                </a:lnTo>
                <a:lnTo>
                  <a:pt x="3184" y="3532"/>
                </a:lnTo>
                <a:lnTo>
                  <a:pt x="3163" y="3543"/>
                </a:lnTo>
                <a:lnTo>
                  <a:pt x="3140" y="3554"/>
                </a:lnTo>
                <a:lnTo>
                  <a:pt x="3118" y="3563"/>
                </a:lnTo>
                <a:lnTo>
                  <a:pt x="3094" y="3570"/>
                </a:lnTo>
                <a:lnTo>
                  <a:pt x="3071" y="3577"/>
                </a:lnTo>
                <a:lnTo>
                  <a:pt x="3047" y="3584"/>
                </a:lnTo>
                <a:lnTo>
                  <a:pt x="3022" y="3588"/>
                </a:lnTo>
                <a:lnTo>
                  <a:pt x="2998" y="3593"/>
                </a:lnTo>
                <a:lnTo>
                  <a:pt x="2973" y="3596"/>
                </a:lnTo>
                <a:lnTo>
                  <a:pt x="2948" y="3598"/>
                </a:lnTo>
                <a:lnTo>
                  <a:pt x="2924" y="3601"/>
                </a:lnTo>
                <a:lnTo>
                  <a:pt x="2898" y="3601"/>
                </a:lnTo>
                <a:lnTo>
                  <a:pt x="2872" y="3601"/>
                </a:lnTo>
                <a:lnTo>
                  <a:pt x="2847" y="3598"/>
                </a:lnTo>
                <a:lnTo>
                  <a:pt x="2821" y="3596"/>
                </a:lnTo>
                <a:lnTo>
                  <a:pt x="2796" y="3593"/>
                </a:lnTo>
                <a:lnTo>
                  <a:pt x="1821" y="3438"/>
                </a:lnTo>
                <a:lnTo>
                  <a:pt x="847" y="3284"/>
                </a:lnTo>
                <a:lnTo>
                  <a:pt x="821" y="3280"/>
                </a:lnTo>
                <a:lnTo>
                  <a:pt x="795" y="3274"/>
                </a:lnTo>
                <a:lnTo>
                  <a:pt x="770" y="3267"/>
                </a:lnTo>
                <a:lnTo>
                  <a:pt x="746" y="3259"/>
                </a:lnTo>
                <a:lnTo>
                  <a:pt x="722" y="3252"/>
                </a:lnTo>
                <a:lnTo>
                  <a:pt x="699" y="3243"/>
                </a:lnTo>
                <a:lnTo>
                  <a:pt x="675" y="3232"/>
                </a:lnTo>
                <a:lnTo>
                  <a:pt x="653" y="3221"/>
                </a:lnTo>
                <a:lnTo>
                  <a:pt x="631" y="3210"/>
                </a:lnTo>
                <a:lnTo>
                  <a:pt x="610" y="3198"/>
                </a:lnTo>
                <a:lnTo>
                  <a:pt x="589" y="3184"/>
                </a:lnTo>
                <a:lnTo>
                  <a:pt x="568" y="3170"/>
                </a:lnTo>
                <a:lnTo>
                  <a:pt x="549" y="3155"/>
                </a:lnTo>
                <a:lnTo>
                  <a:pt x="530" y="3139"/>
                </a:lnTo>
                <a:lnTo>
                  <a:pt x="512" y="3124"/>
                </a:lnTo>
                <a:lnTo>
                  <a:pt x="494" y="3107"/>
                </a:lnTo>
                <a:lnTo>
                  <a:pt x="477" y="3089"/>
                </a:lnTo>
                <a:lnTo>
                  <a:pt x="462" y="3071"/>
                </a:lnTo>
                <a:lnTo>
                  <a:pt x="446" y="3052"/>
                </a:lnTo>
                <a:lnTo>
                  <a:pt x="431" y="3033"/>
                </a:lnTo>
                <a:lnTo>
                  <a:pt x="417" y="3012"/>
                </a:lnTo>
                <a:lnTo>
                  <a:pt x="403" y="2991"/>
                </a:lnTo>
                <a:lnTo>
                  <a:pt x="391" y="2970"/>
                </a:lnTo>
                <a:lnTo>
                  <a:pt x="380" y="2948"/>
                </a:lnTo>
                <a:lnTo>
                  <a:pt x="369" y="2926"/>
                </a:lnTo>
                <a:lnTo>
                  <a:pt x="358" y="2902"/>
                </a:lnTo>
                <a:lnTo>
                  <a:pt x="349" y="2879"/>
                </a:lnTo>
                <a:lnTo>
                  <a:pt x="342" y="2855"/>
                </a:lnTo>
                <a:lnTo>
                  <a:pt x="334" y="2831"/>
                </a:lnTo>
                <a:lnTo>
                  <a:pt x="327" y="2806"/>
                </a:lnTo>
                <a:lnTo>
                  <a:pt x="321" y="2780"/>
                </a:lnTo>
                <a:lnTo>
                  <a:pt x="317" y="27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6327605" y="4192417"/>
            <a:ext cx="657704" cy="657704"/>
          </a:xfrm>
          <a:custGeom>
            <a:avLst/>
            <a:gdLst>
              <a:gd name="T0" fmla="*/ 2796 w 3601"/>
              <a:gd name="T1" fmla="*/ 8 h 3601"/>
              <a:gd name="T2" fmla="*/ 2872 w 3601"/>
              <a:gd name="T3" fmla="*/ 0 h 3601"/>
              <a:gd name="T4" fmla="*/ 2948 w 3601"/>
              <a:gd name="T5" fmla="*/ 3 h 3601"/>
              <a:gd name="T6" fmla="*/ 3022 w 3601"/>
              <a:gd name="T7" fmla="*/ 13 h 3601"/>
              <a:gd name="T8" fmla="*/ 3094 w 3601"/>
              <a:gd name="T9" fmla="*/ 31 h 3601"/>
              <a:gd name="T10" fmla="*/ 3163 w 3601"/>
              <a:gd name="T11" fmla="*/ 58 h 3601"/>
              <a:gd name="T12" fmla="*/ 3227 w 3601"/>
              <a:gd name="T13" fmla="*/ 92 h 3601"/>
              <a:gd name="T14" fmla="*/ 3287 w 3601"/>
              <a:gd name="T15" fmla="*/ 134 h 3601"/>
              <a:gd name="T16" fmla="*/ 3342 w 3601"/>
              <a:gd name="T17" fmla="*/ 183 h 3601"/>
              <a:gd name="T18" fmla="*/ 3393 w 3601"/>
              <a:gd name="T19" fmla="*/ 239 h 3601"/>
              <a:gd name="T20" fmla="*/ 3437 w 3601"/>
              <a:gd name="T21" fmla="*/ 302 h 3601"/>
              <a:gd name="T22" fmla="*/ 3601 w 3601"/>
              <a:gd name="T23" fmla="*/ 621 h 3601"/>
              <a:gd name="T24" fmla="*/ 1460 w 3601"/>
              <a:gd name="T25" fmla="*/ 961 h 3601"/>
              <a:gd name="T26" fmla="*/ 1385 w 3601"/>
              <a:gd name="T27" fmla="*/ 980 h 3601"/>
              <a:gd name="T28" fmla="*/ 1315 w 3601"/>
              <a:gd name="T29" fmla="*/ 1007 h 3601"/>
              <a:gd name="T30" fmla="*/ 1249 w 3601"/>
              <a:gd name="T31" fmla="*/ 1043 h 3601"/>
              <a:gd name="T32" fmla="*/ 1188 w 3601"/>
              <a:gd name="T33" fmla="*/ 1085 h 3601"/>
              <a:gd name="T34" fmla="*/ 1133 w 3601"/>
              <a:gd name="T35" fmla="*/ 1133 h 3601"/>
              <a:gd name="T36" fmla="*/ 1085 w 3601"/>
              <a:gd name="T37" fmla="*/ 1188 h 3601"/>
              <a:gd name="T38" fmla="*/ 1043 w 3601"/>
              <a:gd name="T39" fmla="*/ 1249 h 3601"/>
              <a:gd name="T40" fmla="*/ 1007 w 3601"/>
              <a:gd name="T41" fmla="*/ 1315 h 3601"/>
              <a:gd name="T42" fmla="*/ 980 w 3601"/>
              <a:gd name="T43" fmla="*/ 1385 h 3601"/>
              <a:gd name="T44" fmla="*/ 961 w 3601"/>
              <a:gd name="T45" fmla="*/ 1460 h 3601"/>
              <a:gd name="T46" fmla="*/ 621 w 3601"/>
              <a:gd name="T47" fmla="*/ 3601 h 3601"/>
              <a:gd name="T48" fmla="*/ 302 w 3601"/>
              <a:gd name="T49" fmla="*/ 3437 h 3601"/>
              <a:gd name="T50" fmla="*/ 239 w 3601"/>
              <a:gd name="T51" fmla="*/ 3393 h 3601"/>
              <a:gd name="T52" fmla="*/ 183 w 3601"/>
              <a:gd name="T53" fmla="*/ 3342 h 3601"/>
              <a:gd name="T54" fmla="*/ 134 w 3601"/>
              <a:gd name="T55" fmla="*/ 3287 h 3601"/>
              <a:gd name="T56" fmla="*/ 92 w 3601"/>
              <a:gd name="T57" fmla="*/ 3227 h 3601"/>
              <a:gd name="T58" fmla="*/ 58 w 3601"/>
              <a:gd name="T59" fmla="*/ 3163 h 3601"/>
              <a:gd name="T60" fmla="*/ 31 w 3601"/>
              <a:gd name="T61" fmla="*/ 3094 h 3601"/>
              <a:gd name="T62" fmla="*/ 13 w 3601"/>
              <a:gd name="T63" fmla="*/ 3022 h 3601"/>
              <a:gd name="T64" fmla="*/ 3 w 3601"/>
              <a:gd name="T65" fmla="*/ 2948 h 3601"/>
              <a:gd name="T66" fmla="*/ 0 w 3601"/>
              <a:gd name="T67" fmla="*/ 2872 h 3601"/>
              <a:gd name="T68" fmla="*/ 8 w 3601"/>
              <a:gd name="T69" fmla="*/ 2796 h 3601"/>
              <a:gd name="T70" fmla="*/ 321 w 3601"/>
              <a:gd name="T71" fmla="*/ 821 h 3601"/>
              <a:gd name="T72" fmla="*/ 342 w 3601"/>
              <a:gd name="T73" fmla="*/ 746 h 3601"/>
              <a:gd name="T74" fmla="*/ 369 w 3601"/>
              <a:gd name="T75" fmla="*/ 675 h 3601"/>
              <a:gd name="T76" fmla="*/ 403 w 3601"/>
              <a:gd name="T77" fmla="*/ 610 h 3601"/>
              <a:gd name="T78" fmla="*/ 446 w 3601"/>
              <a:gd name="T79" fmla="*/ 549 h 3601"/>
              <a:gd name="T80" fmla="*/ 494 w 3601"/>
              <a:gd name="T81" fmla="*/ 494 h 3601"/>
              <a:gd name="T82" fmla="*/ 549 w 3601"/>
              <a:gd name="T83" fmla="*/ 446 h 3601"/>
              <a:gd name="T84" fmla="*/ 610 w 3601"/>
              <a:gd name="T85" fmla="*/ 403 h 3601"/>
              <a:gd name="T86" fmla="*/ 675 w 3601"/>
              <a:gd name="T87" fmla="*/ 369 h 3601"/>
              <a:gd name="T88" fmla="*/ 746 w 3601"/>
              <a:gd name="T89" fmla="*/ 342 h 3601"/>
              <a:gd name="T90" fmla="*/ 821 w 3601"/>
              <a:gd name="T91" fmla="*/ 321 h 3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01" h="3601">
                <a:moveTo>
                  <a:pt x="847" y="317"/>
                </a:moveTo>
                <a:lnTo>
                  <a:pt x="1821" y="163"/>
                </a:lnTo>
                <a:lnTo>
                  <a:pt x="2796" y="8"/>
                </a:lnTo>
                <a:lnTo>
                  <a:pt x="2821" y="5"/>
                </a:lnTo>
                <a:lnTo>
                  <a:pt x="2847" y="3"/>
                </a:lnTo>
                <a:lnTo>
                  <a:pt x="2872" y="0"/>
                </a:lnTo>
                <a:lnTo>
                  <a:pt x="2898" y="0"/>
                </a:lnTo>
                <a:lnTo>
                  <a:pt x="2924" y="0"/>
                </a:lnTo>
                <a:lnTo>
                  <a:pt x="2948" y="3"/>
                </a:lnTo>
                <a:lnTo>
                  <a:pt x="2973" y="5"/>
                </a:lnTo>
                <a:lnTo>
                  <a:pt x="2998" y="8"/>
                </a:lnTo>
                <a:lnTo>
                  <a:pt x="3022" y="13"/>
                </a:lnTo>
                <a:lnTo>
                  <a:pt x="3047" y="17"/>
                </a:lnTo>
                <a:lnTo>
                  <a:pt x="3071" y="24"/>
                </a:lnTo>
                <a:lnTo>
                  <a:pt x="3094" y="31"/>
                </a:lnTo>
                <a:lnTo>
                  <a:pt x="3118" y="38"/>
                </a:lnTo>
                <a:lnTo>
                  <a:pt x="3140" y="47"/>
                </a:lnTo>
                <a:lnTo>
                  <a:pt x="3163" y="58"/>
                </a:lnTo>
                <a:lnTo>
                  <a:pt x="3184" y="69"/>
                </a:lnTo>
                <a:lnTo>
                  <a:pt x="3207" y="80"/>
                </a:lnTo>
                <a:lnTo>
                  <a:pt x="3227" y="92"/>
                </a:lnTo>
                <a:lnTo>
                  <a:pt x="3248" y="106"/>
                </a:lnTo>
                <a:lnTo>
                  <a:pt x="3268" y="119"/>
                </a:lnTo>
                <a:lnTo>
                  <a:pt x="3287" y="134"/>
                </a:lnTo>
                <a:lnTo>
                  <a:pt x="3306" y="150"/>
                </a:lnTo>
                <a:lnTo>
                  <a:pt x="3324" y="166"/>
                </a:lnTo>
                <a:lnTo>
                  <a:pt x="3342" y="183"/>
                </a:lnTo>
                <a:lnTo>
                  <a:pt x="3360" y="201"/>
                </a:lnTo>
                <a:lnTo>
                  <a:pt x="3377" y="220"/>
                </a:lnTo>
                <a:lnTo>
                  <a:pt x="3393" y="239"/>
                </a:lnTo>
                <a:lnTo>
                  <a:pt x="3407" y="260"/>
                </a:lnTo>
                <a:lnTo>
                  <a:pt x="3422" y="281"/>
                </a:lnTo>
                <a:lnTo>
                  <a:pt x="3437" y="302"/>
                </a:lnTo>
                <a:lnTo>
                  <a:pt x="3449" y="325"/>
                </a:lnTo>
                <a:lnTo>
                  <a:pt x="3461" y="348"/>
                </a:lnTo>
                <a:lnTo>
                  <a:pt x="3601" y="621"/>
                </a:lnTo>
                <a:lnTo>
                  <a:pt x="2460" y="802"/>
                </a:lnTo>
                <a:lnTo>
                  <a:pt x="1486" y="957"/>
                </a:lnTo>
                <a:lnTo>
                  <a:pt x="1460" y="961"/>
                </a:lnTo>
                <a:lnTo>
                  <a:pt x="1434" y="967"/>
                </a:lnTo>
                <a:lnTo>
                  <a:pt x="1409" y="973"/>
                </a:lnTo>
                <a:lnTo>
                  <a:pt x="1385" y="980"/>
                </a:lnTo>
                <a:lnTo>
                  <a:pt x="1361" y="988"/>
                </a:lnTo>
                <a:lnTo>
                  <a:pt x="1337" y="997"/>
                </a:lnTo>
                <a:lnTo>
                  <a:pt x="1315" y="1007"/>
                </a:lnTo>
                <a:lnTo>
                  <a:pt x="1292" y="1019"/>
                </a:lnTo>
                <a:lnTo>
                  <a:pt x="1270" y="1030"/>
                </a:lnTo>
                <a:lnTo>
                  <a:pt x="1249" y="1043"/>
                </a:lnTo>
                <a:lnTo>
                  <a:pt x="1228" y="1056"/>
                </a:lnTo>
                <a:lnTo>
                  <a:pt x="1208" y="1070"/>
                </a:lnTo>
                <a:lnTo>
                  <a:pt x="1188" y="1085"/>
                </a:lnTo>
                <a:lnTo>
                  <a:pt x="1169" y="1100"/>
                </a:lnTo>
                <a:lnTo>
                  <a:pt x="1151" y="1116"/>
                </a:lnTo>
                <a:lnTo>
                  <a:pt x="1133" y="1133"/>
                </a:lnTo>
                <a:lnTo>
                  <a:pt x="1116" y="1151"/>
                </a:lnTo>
                <a:lnTo>
                  <a:pt x="1100" y="1169"/>
                </a:lnTo>
                <a:lnTo>
                  <a:pt x="1085" y="1188"/>
                </a:lnTo>
                <a:lnTo>
                  <a:pt x="1070" y="1208"/>
                </a:lnTo>
                <a:lnTo>
                  <a:pt x="1056" y="1228"/>
                </a:lnTo>
                <a:lnTo>
                  <a:pt x="1043" y="1249"/>
                </a:lnTo>
                <a:lnTo>
                  <a:pt x="1030" y="1270"/>
                </a:lnTo>
                <a:lnTo>
                  <a:pt x="1019" y="1292"/>
                </a:lnTo>
                <a:lnTo>
                  <a:pt x="1007" y="1315"/>
                </a:lnTo>
                <a:lnTo>
                  <a:pt x="997" y="1337"/>
                </a:lnTo>
                <a:lnTo>
                  <a:pt x="988" y="1361"/>
                </a:lnTo>
                <a:lnTo>
                  <a:pt x="980" y="1385"/>
                </a:lnTo>
                <a:lnTo>
                  <a:pt x="973" y="1409"/>
                </a:lnTo>
                <a:lnTo>
                  <a:pt x="967" y="1434"/>
                </a:lnTo>
                <a:lnTo>
                  <a:pt x="961" y="1460"/>
                </a:lnTo>
                <a:lnTo>
                  <a:pt x="957" y="1486"/>
                </a:lnTo>
                <a:lnTo>
                  <a:pt x="802" y="2460"/>
                </a:lnTo>
                <a:lnTo>
                  <a:pt x="621" y="3601"/>
                </a:lnTo>
                <a:lnTo>
                  <a:pt x="348" y="3461"/>
                </a:lnTo>
                <a:lnTo>
                  <a:pt x="325" y="3449"/>
                </a:lnTo>
                <a:lnTo>
                  <a:pt x="302" y="3437"/>
                </a:lnTo>
                <a:lnTo>
                  <a:pt x="281" y="3422"/>
                </a:lnTo>
                <a:lnTo>
                  <a:pt x="260" y="3407"/>
                </a:lnTo>
                <a:lnTo>
                  <a:pt x="239" y="3393"/>
                </a:lnTo>
                <a:lnTo>
                  <a:pt x="220" y="3377"/>
                </a:lnTo>
                <a:lnTo>
                  <a:pt x="201" y="3360"/>
                </a:lnTo>
                <a:lnTo>
                  <a:pt x="183" y="3342"/>
                </a:lnTo>
                <a:lnTo>
                  <a:pt x="166" y="3324"/>
                </a:lnTo>
                <a:lnTo>
                  <a:pt x="150" y="3306"/>
                </a:lnTo>
                <a:lnTo>
                  <a:pt x="134" y="3287"/>
                </a:lnTo>
                <a:lnTo>
                  <a:pt x="119" y="3268"/>
                </a:lnTo>
                <a:lnTo>
                  <a:pt x="106" y="3248"/>
                </a:lnTo>
                <a:lnTo>
                  <a:pt x="92" y="3227"/>
                </a:lnTo>
                <a:lnTo>
                  <a:pt x="80" y="3207"/>
                </a:lnTo>
                <a:lnTo>
                  <a:pt x="69" y="3184"/>
                </a:lnTo>
                <a:lnTo>
                  <a:pt x="58" y="3163"/>
                </a:lnTo>
                <a:lnTo>
                  <a:pt x="47" y="3140"/>
                </a:lnTo>
                <a:lnTo>
                  <a:pt x="38" y="3118"/>
                </a:lnTo>
                <a:lnTo>
                  <a:pt x="31" y="3094"/>
                </a:lnTo>
                <a:lnTo>
                  <a:pt x="24" y="3071"/>
                </a:lnTo>
                <a:lnTo>
                  <a:pt x="17" y="3047"/>
                </a:lnTo>
                <a:lnTo>
                  <a:pt x="13" y="3022"/>
                </a:lnTo>
                <a:lnTo>
                  <a:pt x="8" y="2998"/>
                </a:lnTo>
                <a:lnTo>
                  <a:pt x="5" y="2973"/>
                </a:lnTo>
                <a:lnTo>
                  <a:pt x="3" y="2948"/>
                </a:lnTo>
                <a:lnTo>
                  <a:pt x="0" y="2924"/>
                </a:lnTo>
                <a:lnTo>
                  <a:pt x="0" y="2898"/>
                </a:lnTo>
                <a:lnTo>
                  <a:pt x="0" y="2872"/>
                </a:lnTo>
                <a:lnTo>
                  <a:pt x="3" y="2847"/>
                </a:lnTo>
                <a:lnTo>
                  <a:pt x="5" y="2821"/>
                </a:lnTo>
                <a:lnTo>
                  <a:pt x="8" y="2796"/>
                </a:lnTo>
                <a:lnTo>
                  <a:pt x="163" y="1821"/>
                </a:lnTo>
                <a:lnTo>
                  <a:pt x="317" y="847"/>
                </a:lnTo>
                <a:lnTo>
                  <a:pt x="321" y="821"/>
                </a:lnTo>
                <a:lnTo>
                  <a:pt x="327" y="795"/>
                </a:lnTo>
                <a:lnTo>
                  <a:pt x="334" y="770"/>
                </a:lnTo>
                <a:lnTo>
                  <a:pt x="342" y="746"/>
                </a:lnTo>
                <a:lnTo>
                  <a:pt x="349" y="722"/>
                </a:lnTo>
                <a:lnTo>
                  <a:pt x="358" y="699"/>
                </a:lnTo>
                <a:lnTo>
                  <a:pt x="369" y="675"/>
                </a:lnTo>
                <a:lnTo>
                  <a:pt x="380" y="653"/>
                </a:lnTo>
                <a:lnTo>
                  <a:pt x="391" y="631"/>
                </a:lnTo>
                <a:lnTo>
                  <a:pt x="403" y="610"/>
                </a:lnTo>
                <a:lnTo>
                  <a:pt x="417" y="589"/>
                </a:lnTo>
                <a:lnTo>
                  <a:pt x="431" y="568"/>
                </a:lnTo>
                <a:lnTo>
                  <a:pt x="446" y="549"/>
                </a:lnTo>
                <a:lnTo>
                  <a:pt x="462" y="530"/>
                </a:lnTo>
                <a:lnTo>
                  <a:pt x="477" y="512"/>
                </a:lnTo>
                <a:lnTo>
                  <a:pt x="494" y="494"/>
                </a:lnTo>
                <a:lnTo>
                  <a:pt x="512" y="477"/>
                </a:lnTo>
                <a:lnTo>
                  <a:pt x="530" y="462"/>
                </a:lnTo>
                <a:lnTo>
                  <a:pt x="549" y="446"/>
                </a:lnTo>
                <a:lnTo>
                  <a:pt x="568" y="431"/>
                </a:lnTo>
                <a:lnTo>
                  <a:pt x="589" y="417"/>
                </a:lnTo>
                <a:lnTo>
                  <a:pt x="610" y="403"/>
                </a:lnTo>
                <a:lnTo>
                  <a:pt x="631" y="391"/>
                </a:lnTo>
                <a:lnTo>
                  <a:pt x="653" y="380"/>
                </a:lnTo>
                <a:lnTo>
                  <a:pt x="675" y="369"/>
                </a:lnTo>
                <a:lnTo>
                  <a:pt x="699" y="358"/>
                </a:lnTo>
                <a:lnTo>
                  <a:pt x="722" y="349"/>
                </a:lnTo>
                <a:lnTo>
                  <a:pt x="746" y="342"/>
                </a:lnTo>
                <a:lnTo>
                  <a:pt x="770" y="334"/>
                </a:lnTo>
                <a:lnTo>
                  <a:pt x="795" y="327"/>
                </a:lnTo>
                <a:lnTo>
                  <a:pt x="821" y="321"/>
                </a:lnTo>
                <a:lnTo>
                  <a:pt x="847" y="31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5206692" y="4192417"/>
            <a:ext cx="657704" cy="657704"/>
          </a:xfrm>
          <a:custGeom>
            <a:avLst/>
            <a:gdLst>
              <a:gd name="T0" fmla="*/ 805 w 3601"/>
              <a:gd name="T1" fmla="*/ 8 h 3601"/>
              <a:gd name="T2" fmla="*/ 729 w 3601"/>
              <a:gd name="T3" fmla="*/ 0 h 3601"/>
              <a:gd name="T4" fmla="*/ 653 w 3601"/>
              <a:gd name="T5" fmla="*/ 3 h 3601"/>
              <a:gd name="T6" fmla="*/ 579 w 3601"/>
              <a:gd name="T7" fmla="*/ 13 h 3601"/>
              <a:gd name="T8" fmla="*/ 507 w 3601"/>
              <a:gd name="T9" fmla="*/ 31 h 3601"/>
              <a:gd name="T10" fmla="*/ 438 w 3601"/>
              <a:gd name="T11" fmla="*/ 58 h 3601"/>
              <a:gd name="T12" fmla="*/ 374 w 3601"/>
              <a:gd name="T13" fmla="*/ 92 h 3601"/>
              <a:gd name="T14" fmla="*/ 314 w 3601"/>
              <a:gd name="T15" fmla="*/ 134 h 3601"/>
              <a:gd name="T16" fmla="*/ 259 w 3601"/>
              <a:gd name="T17" fmla="*/ 183 h 3601"/>
              <a:gd name="T18" fmla="*/ 208 w 3601"/>
              <a:gd name="T19" fmla="*/ 239 h 3601"/>
              <a:gd name="T20" fmla="*/ 164 w 3601"/>
              <a:gd name="T21" fmla="*/ 302 h 3601"/>
              <a:gd name="T22" fmla="*/ 0 w 3601"/>
              <a:gd name="T23" fmla="*/ 621 h 3601"/>
              <a:gd name="T24" fmla="*/ 2141 w 3601"/>
              <a:gd name="T25" fmla="*/ 961 h 3601"/>
              <a:gd name="T26" fmla="*/ 2216 w 3601"/>
              <a:gd name="T27" fmla="*/ 980 h 3601"/>
              <a:gd name="T28" fmla="*/ 2286 w 3601"/>
              <a:gd name="T29" fmla="*/ 1007 h 3601"/>
              <a:gd name="T30" fmla="*/ 2352 w 3601"/>
              <a:gd name="T31" fmla="*/ 1043 h 3601"/>
              <a:gd name="T32" fmla="*/ 2413 w 3601"/>
              <a:gd name="T33" fmla="*/ 1085 h 3601"/>
              <a:gd name="T34" fmla="*/ 2468 w 3601"/>
              <a:gd name="T35" fmla="*/ 1133 h 3601"/>
              <a:gd name="T36" fmla="*/ 2516 w 3601"/>
              <a:gd name="T37" fmla="*/ 1188 h 3601"/>
              <a:gd name="T38" fmla="*/ 2558 w 3601"/>
              <a:gd name="T39" fmla="*/ 1249 h 3601"/>
              <a:gd name="T40" fmla="*/ 2594 w 3601"/>
              <a:gd name="T41" fmla="*/ 1315 h 3601"/>
              <a:gd name="T42" fmla="*/ 2621 w 3601"/>
              <a:gd name="T43" fmla="*/ 1385 h 3601"/>
              <a:gd name="T44" fmla="*/ 2640 w 3601"/>
              <a:gd name="T45" fmla="*/ 1460 h 3601"/>
              <a:gd name="T46" fmla="*/ 2980 w 3601"/>
              <a:gd name="T47" fmla="*/ 3601 h 3601"/>
              <a:gd name="T48" fmla="*/ 3299 w 3601"/>
              <a:gd name="T49" fmla="*/ 3437 h 3601"/>
              <a:gd name="T50" fmla="*/ 3362 w 3601"/>
              <a:gd name="T51" fmla="*/ 3393 h 3601"/>
              <a:gd name="T52" fmla="*/ 3418 w 3601"/>
              <a:gd name="T53" fmla="*/ 3342 h 3601"/>
              <a:gd name="T54" fmla="*/ 3467 w 3601"/>
              <a:gd name="T55" fmla="*/ 3287 h 3601"/>
              <a:gd name="T56" fmla="*/ 3509 w 3601"/>
              <a:gd name="T57" fmla="*/ 3227 h 3601"/>
              <a:gd name="T58" fmla="*/ 3543 w 3601"/>
              <a:gd name="T59" fmla="*/ 3163 h 3601"/>
              <a:gd name="T60" fmla="*/ 3570 w 3601"/>
              <a:gd name="T61" fmla="*/ 3094 h 3601"/>
              <a:gd name="T62" fmla="*/ 3588 w 3601"/>
              <a:gd name="T63" fmla="*/ 3022 h 3601"/>
              <a:gd name="T64" fmla="*/ 3598 w 3601"/>
              <a:gd name="T65" fmla="*/ 2948 h 3601"/>
              <a:gd name="T66" fmla="*/ 3601 w 3601"/>
              <a:gd name="T67" fmla="*/ 2872 h 3601"/>
              <a:gd name="T68" fmla="*/ 3593 w 3601"/>
              <a:gd name="T69" fmla="*/ 2796 h 3601"/>
              <a:gd name="T70" fmla="*/ 3280 w 3601"/>
              <a:gd name="T71" fmla="*/ 821 h 3601"/>
              <a:gd name="T72" fmla="*/ 3259 w 3601"/>
              <a:gd name="T73" fmla="*/ 746 h 3601"/>
              <a:gd name="T74" fmla="*/ 3232 w 3601"/>
              <a:gd name="T75" fmla="*/ 675 h 3601"/>
              <a:gd name="T76" fmla="*/ 3198 w 3601"/>
              <a:gd name="T77" fmla="*/ 610 h 3601"/>
              <a:gd name="T78" fmla="*/ 3155 w 3601"/>
              <a:gd name="T79" fmla="*/ 549 h 3601"/>
              <a:gd name="T80" fmla="*/ 3107 w 3601"/>
              <a:gd name="T81" fmla="*/ 494 h 3601"/>
              <a:gd name="T82" fmla="*/ 3052 w 3601"/>
              <a:gd name="T83" fmla="*/ 446 h 3601"/>
              <a:gd name="T84" fmla="*/ 2991 w 3601"/>
              <a:gd name="T85" fmla="*/ 403 h 3601"/>
              <a:gd name="T86" fmla="*/ 2926 w 3601"/>
              <a:gd name="T87" fmla="*/ 369 h 3601"/>
              <a:gd name="T88" fmla="*/ 2855 w 3601"/>
              <a:gd name="T89" fmla="*/ 342 h 3601"/>
              <a:gd name="T90" fmla="*/ 2780 w 3601"/>
              <a:gd name="T91" fmla="*/ 321 h 3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01" h="3601">
                <a:moveTo>
                  <a:pt x="2754" y="317"/>
                </a:moveTo>
                <a:lnTo>
                  <a:pt x="1780" y="163"/>
                </a:lnTo>
                <a:lnTo>
                  <a:pt x="805" y="8"/>
                </a:lnTo>
                <a:lnTo>
                  <a:pt x="780" y="5"/>
                </a:lnTo>
                <a:lnTo>
                  <a:pt x="754" y="3"/>
                </a:lnTo>
                <a:lnTo>
                  <a:pt x="729" y="0"/>
                </a:lnTo>
                <a:lnTo>
                  <a:pt x="703" y="0"/>
                </a:lnTo>
                <a:lnTo>
                  <a:pt x="677" y="0"/>
                </a:lnTo>
                <a:lnTo>
                  <a:pt x="653" y="3"/>
                </a:lnTo>
                <a:lnTo>
                  <a:pt x="628" y="5"/>
                </a:lnTo>
                <a:lnTo>
                  <a:pt x="603" y="8"/>
                </a:lnTo>
                <a:lnTo>
                  <a:pt x="579" y="13"/>
                </a:lnTo>
                <a:lnTo>
                  <a:pt x="554" y="17"/>
                </a:lnTo>
                <a:lnTo>
                  <a:pt x="530" y="24"/>
                </a:lnTo>
                <a:lnTo>
                  <a:pt x="507" y="31"/>
                </a:lnTo>
                <a:lnTo>
                  <a:pt x="483" y="38"/>
                </a:lnTo>
                <a:lnTo>
                  <a:pt x="461" y="47"/>
                </a:lnTo>
                <a:lnTo>
                  <a:pt x="438" y="58"/>
                </a:lnTo>
                <a:lnTo>
                  <a:pt x="417" y="69"/>
                </a:lnTo>
                <a:lnTo>
                  <a:pt x="394" y="80"/>
                </a:lnTo>
                <a:lnTo>
                  <a:pt x="374" y="92"/>
                </a:lnTo>
                <a:lnTo>
                  <a:pt x="353" y="106"/>
                </a:lnTo>
                <a:lnTo>
                  <a:pt x="333" y="119"/>
                </a:lnTo>
                <a:lnTo>
                  <a:pt x="314" y="134"/>
                </a:lnTo>
                <a:lnTo>
                  <a:pt x="295" y="150"/>
                </a:lnTo>
                <a:lnTo>
                  <a:pt x="277" y="166"/>
                </a:lnTo>
                <a:lnTo>
                  <a:pt x="259" y="183"/>
                </a:lnTo>
                <a:lnTo>
                  <a:pt x="241" y="201"/>
                </a:lnTo>
                <a:lnTo>
                  <a:pt x="224" y="220"/>
                </a:lnTo>
                <a:lnTo>
                  <a:pt x="208" y="239"/>
                </a:lnTo>
                <a:lnTo>
                  <a:pt x="194" y="260"/>
                </a:lnTo>
                <a:lnTo>
                  <a:pt x="179" y="281"/>
                </a:lnTo>
                <a:lnTo>
                  <a:pt x="164" y="302"/>
                </a:lnTo>
                <a:lnTo>
                  <a:pt x="152" y="325"/>
                </a:lnTo>
                <a:lnTo>
                  <a:pt x="140" y="348"/>
                </a:lnTo>
                <a:lnTo>
                  <a:pt x="0" y="621"/>
                </a:lnTo>
                <a:lnTo>
                  <a:pt x="1141" y="802"/>
                </a:lnTo>
                <a:lnTo>
                  <a:pt x="2115" y="957"/>
                </a:lnTo>
                <a:lnTo>
                  <a:pt x="2141" y="961"/>
                </a:lnTo>
                <a:lnTo>
                  <a:pt x="2167" y="967"/>
                </a:lnTo>
                <a:lnTo>
                  <a:pt x="2192" y="973"/>
                </a:lnTo>
                <a:lnTo>
                  <a:pt x="2216" y="980"/>
                </a:lnTo>
                <a:lnTo>
                  <a:pt x="2240" y="988"/>
                </a:lnTo>
                <a:lnTo>
                  <a:pt x="2264" y="997"/>
                </a:lnTo>
                <a:lnTo>
                  <a:pt x="2286" y="1007"/>
                </a:lnTo>
                <a:lnTo>
                  <a:pt x="2309" y="1019"/>
                </a:lnTo>
                <a:lnTo>
                  <a:pt x="2331" y="1030"/>
                </a:lnTo>
                <a:lnTo>
                  <a:pt x="2352" y="1043"/>
                </a:lnTo>
                <a:lnTo>
                  <a:pt x="2373" y="1056"/>
                </a:lnTo>
                <a:lnTo>
                  <a:pt x="2393" y="1070"/>
                </a:lnTo>
                <a:lnTo>
                  <a:pt x="2413" y="1085"/>
                </a:lnTo>
                <a:lnTo>
                  <a:pt x="2432" y="1100"/>
                </a:lnTo>
                <a:lnTo>
                  <a:pt x="2450" y="1116"/>
                </a:lnTo>
                <a:lnTo>
                  <a:pt x="2468" y="1133"/>
                </a:lnTo>
                <a:lnTo>
                  <a:pt x="2485" y="1151"/>
                </a:lnTo>
                <a:lnTo>
                  <a:pt x="2501" y="1169"/>
                </a:lnTo>
                <a:lnTo>
                  <a:pt x="2516" y="1188"/>
                </a:lnTo>
                <a:lnTo>
                  <a:pt x="2531" y="1208"/>
                </a:lnTo>
                <a:lnTo>
                  <a:pt x="2545" y="1228"/>
                </a:lnTo>
                <a:lnTo>
                  <a:pt x="2558" y="1249"/>
                </a:lnTo>
                <a:lnTo>
                  <a:pt x="2571" y="1270"/>
                </a:lnTo>
                <a:lnTo>
                  <a:pt x="2582" y="1292"/>
                </a:lnTo>
                <a:lnTo>
                  <a:pt x="2594" y="1315"/>
                </a:lnTo>
                <a:lnTo>
                  <a:pt x="2604" y="1337"/>
                </a:lnTo>
                <a:lnTo>
                  <a:pt x="2613" y="1361"/>
                </a:lnTo>
                <a:lnTo>
                  <a:pt x="2621" y="1385"/>
                </a:lnTo>
                <a:lnTo>
                  <a:pt x="2628" y="1409"/>
                </a:lnTo>
                <a:lnTo>
                  <a:pt x="2634" y="1434"/>
                </a:lnTo>
                <a:lnTo>
                  <a:pt x="2640" y="1460"/>
                </a:lnTo>
                <a:lnTo>
                  <a:pt x="2644" y="1486"/>
                </a:lnTo>
                <a:lnTo>
                  <a:pt x="2799" y="2460"/>
                </a:lnTo>
                <a:lnTo>
                  <a:pt x="2980" y="3601"/>
                </a:lnTo>
                <a:lnTo>
                  <a:pt x="3253" y="3461"/>
                </a:lnTo>
                <a:lnTo>
                  <a:pt x="3276" y="3449"/>
                </a:lnTo>
                <a:lnTo>
                  <a:pt x="3299" y="3437"/>
                </a:lnTo>
                <a:lnTo>
                  <a:pt x="3320" y="3422"/>
                </a:lnTo>
                <a:lnTo>
                  <a:pt x="3341" y="3407"/>
                </a:lnTo>
                <a:lnTo>
                  <a:pt x="3362" y="3393"/>
                </a:lnTo>
                <a:lnTo>
                  <a:pt x="3381" y="3377"/>
                </a:lnTo>
                <a:lnTo>
                  <a:pt x="3400" y="3360"/>
                </a:lnTo>
                <a:lnTo>
                  <a:pt x="3418" y="3342"/>
                </a:lnTo>
                <a:lnTo>
                  <a:pt x="3435" y="3324"/>
                </a:lnTo>
                <a:lnTo>
                  <a:pt x="3451" y="3306"/>
                </a:lnTo>
                <a:lnTo>
                  <a:pt x="3467" y="3287"/>
                </a:lnTo>
                <a:lnTo>
                  <a:pt x="3482" y="3268"/>
                </a:lnTo>
                <a:lnTo>
                  <a:pt x="3495" y="3248"/>
                </a:lnTo>
                <a:lnTo>
                  <a:pt x="3509" y="3227"/>
                </a:lnTo>
                <a:lnTo>
                  <a:pt x="3521" y="3207"/>
                </a:lnTo>
                <a:lnTo>
                  <a:pt x="3532" y="3184"/>
                </a:lnTo>
                <a:lnTo>
                  <a:pt x="3543" y="3163"/>
                </a:lnTo>
                <a:lnTo>
                  <a:pt x="3554" y="3140"/>
                </a:lnTo>
                <a:lnTo>
                  <a:pt x="3563" y="3118"/>
                </a:lnTo>
                <a:lnTo>
                  <a:pt x="3570" y="3094"/>
                </a:lnTo>
                <a:lnTo>
                  <a:pt x="3577" y="3071"/>
                </a:lnTo>
                <a:lnTo>
                  <a:pt x="3584" y="3047"/>
                </a:lnTo>
                <a:lnTo>
                  <a:pt x="3588" y="3022"/>
                </a:lnTo>
                <a:lnTo>
                  <a:pt x="3593" y="2998"/>
                </a:lnTo>
                <a:lnTo>
                  <a:pt x="3596" y="2973"/>
                </a:lnTo>
                <a:lnTo>
                  <a:pt x="3598" y="2948"/>
                </a:lnTo>
                <a:lnTo>
                  <a:pt x="3601" y="2924"/>
                </a:lnTo>
                <a:lnTo>
                  <a:pt x="3601" y="2898"/>
                </a:lnTo>
                <a:lnTo>
                  <a:pt x="3601" y="2872"/>
                </a:lnTo>
                <a:lnTo>
                  <a:pt x="3598" y="2847"/>
                </a:lnTo>
                <a:lnTo>
                  <a:pt x="3596" y="2821"/>
                </a:lnTo>
                <a:lnTo>
                  <a:pt x="3593" y="2796"/>
                </a:lnTo>
                <a:lnTo>
                  <a:pt x="3438" y="1821"/>
                </a:lnTo>
                <a:lnTo>
                  <a:pt x="3284" y="847"/>
                </a:lnTo>
                <a:lnTo>
                  <a:pt x="3280" y="821"/>
                </a:lnTo>
                <a:lnTo>
                  <a:pt x="3274" y="795"/>
                </a:lnTo>
                <a:lnTo>
                  <a:pt x="3267" y="770"/>
                </a:lnTo>
                <a:lnTo>
                  <a:pt x="3259" y="746"/>
                </a:lnTo>
                <a:lnTo>
                  <a:pt x="3252" y="722"/>
                </a:lnTo>
                <a:lnTo>
                  <a:pt x="3243" y="699"/>
                </a:lnTo>
                <a:lnTo>
                  <a:pt x="3232" y="675"/>
                </a:lnTo>
                <a:lnTo>
                  <a:pt x="3221" y="653"/>
                </a:lnTo>
                <a:lnTo>
                  <a:pt x="3210" y="631"/>
                </a:lnTo>
                <a:lnTo>
                  <a:pt x="3198" y="610"/>
                </a:lnTo>
                <a:lnTo>
                  <a:pt x="3184" y="589"/>
                </a:lnTo>
                <a:lnTo>
                  <a:pt x="3170" y="568"/>
                </a:lnTo>
                <a:lnTo>
                  <a:pt x="3155" y="549"/>
                </a:lnTo>
                <a:lnTo>
                  <a:pt x="3139" y="530"/>
                </a:lnTo>
                <a:lnTo>
                  <a:pt x="3124" y="512"/>
                </a:lnTo>
                <a:lnTo>
                  <a:pt x="3107" y="494"/>
                </a:lnTo>
                <a:lnTo>
                  <a:pt x="3089" y="477"/>
                </a:lnTo>
                <a:lnTo>
                  <a:pt x="3071" y="462"/>
                </a:lnTo>
                <a:lnTo>
                  <a:pt x="3052" y="446"/>
                </a:lnTo>
                <a:lnTo>
                  <a:pt x="3033" y="431"/>
                </a:lnTo>
                <a:lnTo>
                  <a:pt x="3012" y="417"/>
                </a:lnTo>
                <a:lnTo>
                  <a:pt x="2991" y="403"/>
                </a:lnTo>
                <a:lnTo>
                  <a:pt x="2970" y="391"/>
                </a:lnTo>
                <a:lnTo>
                  <a:pt x="2948" y="380"/>
                </a:lnTo>
                <a:lnTo>
                  <a:pt x="2926" y="369"/>
                </a:lnTo>
                <a:lnTo>
                  <a:pt x="2902" y="358"/>
                </a:lnTo>
                <a:lnTo>
                  <a:pt x="2879" y="349"/>
                </a:lnTo>
                <a:lnTo>
                  <a:pt x="2855" y="342"/>
                </a:lnTo>
                <a:lnTo>
                  <a:pt x="2831" y="334"/>
                </a:lnTo>
                <a:lnTo>
                  <a:pt x="2806" y="327"/>
                </a:lnTo>
                <a:lnTo>
                  <a:pt x="2780" y="321"/>
                </a:lnTo>
                <a:lnTo>
                  <a:pt x="2754" y="31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3" name="Freeform 11"/>
          <p:cNvSpPr/>
          <p:nvPr/>
        </p:nvSpPr>
        <p:spPr bwMode="auto">
          <a:xfrm>
            <a:off x="5206692" y="3071504"/>
            <a:ext cx="657704" cy="657704"/>
          </a:xfrm>
          <a:custGeom>
            <a:avLst/>
            <a:gdLst>
              <a:gd name="T0" fmla="*/ 3593 w 3601"/>
              <a:gd name="T1" fmla="*/ 805 h 3601"/>
              <a:gd name="T2" fmla="*/ 3601 w 3601"/>
              <a:gd name="T3" fmla="*/ 729 h 3601"/>
              <a:gd name="T4" fmla="*/ 3598 w 3601"/>
              <a:gd name="T5" fmla="*/ 653 h 3601"/>
              <a:gd name="T6" fmla="*/ 3588 w 3601"/>
              <a:gd name="T7" fmla="*/ 579 h 3601"/>
              <a:gd name="T8" fmla="*/ 3570 w 3601"/>
              <a:gd name="T9" fmla="*/ 507 h 3601"/>
              <a:gd name="T10" fmla="*/ 3543 w 3601"/>
              <a:gd name="T11" fmla="*/ 438 h 3601"/>
              <a:gd name="T12" fmla="*/ 3509 w 3601"/>
              <a:gd name="T13" fmla="*/ 374 h 3601"/>
              <a:gd name="T14" fmla="*/ 3467 w 3601"/>
              <a:gd name="T15" fmla="*/ 314 h 3601"/>
              <a:gd name="T16" fmla="*/ 3418 w 3601"/>
              <a:gd name="T17" fmla="*/ 259 h 3601"/>
              <a:gd name="T18" fmla="*/ 3362 w 3601"/>
              <a:gd name="T19" fmla="*/ 208 h 3601"/>
              <a:gd name="T20" fmla="*/ 3299 w 3601"/>
              <a:gd name="T21" fmla="*/ 164 h 3601"/>
              <a:gd name="T22" fmla="*/ 2980 w 3601"/>
              <a:gd name="T23" fmla="*/ 0 h 3601"/>
              <a:gd name="T24" fmla="*/ 2640 w 3601"/>
              <a:gd name="T25" fmla="*/ 2141 h 3601"/>
              <a:gd name="T26" fmla="*/ 2621 w 3601"/>
              <a:gd name="T27" fmla="*/ 2216 h 3601"/>
              <a:gd name="T28" fmla="*/ 2594 w 3601"/>
              <a:gd name="T29" fmla="*/ 2286 h 3601"/>
              <a:gd name="T30" fmla="*/ 2558 w 3601"/>
              <a:gd name="T31" fmla="*/ 2352 h 3601"/>
              <a:gd name="T32" fmla="*/ 2516 w 3601"/>
              <a:gd name="T33" fmla="*/ 2413 h 3601"/>
              <a:gd name="T34" fmla="*/ 2468 w 3601"/>
              <a:gd name="T35" fmla="*/ 2468 h 3601"/>
              <a:gd name="T36" fmla="*/ 2413 w 3601"/>
              <a:gd name="T37" fmla="*/ 2516 h 3601"/>
              <a:gd name="T38" fmla="*/ 2352 w 3601"/>
              <a:gd name="T39" fmla="*/ 2558 h 3601"/>
              <a:gd name="T40" fmla="*/ 2286 w 3601"/>
              <a:gd name="T41" fmla="*/ 2594 h 3601"/>
              <a:gd name="T42" fmla="*/ 2216 w 3601"/>
              <a:gd name="T43" fmla="*/ 2621 h 3601"/>
              <a:gd name="T44" fmla="*/ 2141 w 3601"/>
              <a:gd name="T45" fmla="*/ 2640 h 3601"/>
              <a:gd name="T46" fmla="*/ 0 w 3601"/>
              <a:gd name="T47" fmla="*/ 2980 h 3601"/>
              <a:gd name="T48" fmla="*/ 164 w 3601"/>
              <a:gd name="T49" fmla="*/ 3299 h 3601"/>
              <a:gd name="T50" fmla="*/ 208 w 3601"/>
              <a:gd name="T51" fmla="*/ 3362 h 3601"/>
              <a:gd name="T52" fmla="*/ 259 w 3601"/>
              <a:gd name="T53" fmla="*/ 3418 h 3601"/>
              <a:gd name="T54" fmla="*/ 314 w 3601"/>
              <a:gd name="T55" fmla="*/ 3467 h 3601"/>
              <a:gd name="T56" fmla="*/ 374 w 3601"/>
              <a:gd name="T57" fmla="*/ 3509 h 3601"/>
              <a:gd name="T58" fmla="*/ 438 w 3601"/>
              <a:gd name="T59" fmla="*/ 3543 h 3601"/>
              <a:gd name="T60" fmla="*/ 507 w 3601"/>
              <a:gd name="T61" fmla="*/ 3570 h 3601"/>
              <a:gd name="T62" fmla="*/ 579 w 3601"/>
              <a:gd name="T63" fmla="*/ 3588 h 3601"/>
              <a:gd name="T64" fmla="*/ 653 w 3601"/>
              <a:gd name="T65" fmla="*/ 3598 h 3601"/>
              <a:gd name="T66" fmla="*/ 729 w 3601"/>
              <a:gd name="T67" fmla="*/ 3601 h 3601"/>
              <a:gd name="T68" fmla="*/ 805 w 3601"/>
              <a:gd name="T69" fmla="*/ 3593 h 3601"/>
              <a:gd name="T70" fmla="*/ 2780 w 3601"/>
              <a:gd name="T71" fmla="*/ 3280 h 3601"/>
              <a:gd name="T72" fmla="*/ 2855 w 3601"/>
              <a:gd name="T73" fmla="*/ 3259 h 3601"/>
              <a:gd name="T74" fmla="*/ 2926 w 3601"/>
              <a:gd name="T75" fmla="*/ 3232 h 3601"/>
              <a:gd name="T76" fmla="*/ 2991 w 3601"/>
              <a:gd name="T77" fmla="*/ 3198 h 3601"/>
              <a:gd name="T78" fmla="*/ 3052 w 3601"/>
              <a:gd name="T79" fmla="*/ 3155 h 3601"/>
              <a:gd name="T80" fmla="*/ 3107 w 3601"/>
              <a:gd name="T81" fmla="*/ 3107 h 3601"/>
              <a:gd name="T82" fmla="*/ 3155 w 3601"/>
              <a:gd name="T83" fmla="*/ 3052 h 3601"/>
              <a:gd name="T84" fmla="*/ 3198 w 3601"/>
              <a:gd name="T85" fmla="*/ 2991 h 3601"/>
              <a:gd name="T86" fmla="*/ 3232 w 3601"/>
              <a:gd name="T87" fmla="*/ 2926 h 3601"/>
              <a:gd name="T88" fmla="*/ 3259 w 3601"/>
              <a:gd name="T89" fmla="*/ 2855 h 3601"/>
              <a:gd name="T90" fmla="*/ 3280 w 3601"/>
              <a:gd name="T91" fmla="*/ 2780 h 3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01" h="3601">
                <a:moveTo>
                  <a:pt x="3284" y="2754"/>
                </a:moveTo>
                <a:lnTo>
                  <a:pt x="3438" y="1780"/>
                </a:lnTo>
                <a:lnTo>
                  <a:pt x="3593" y="805"/>
                </a:lnTo>
                <a:lnTo>
                  <a:pt x="3596" y="780"/>
                </a:lnTo>
                <a:lnTo>
                  <a:pt x="3598" y="754"/>
                </a:lnTo>
                <a:lnTo>
                  <a:pt x="3601" y="729"/>
                </a:lnTo>
                <a:lnTo>
                  <a:pt x="3601" y="703"/>
                </a:lnTo>
                <a:lnTo>
                  <a:pt x="3601" y="677"/>
                </a:lnTo>
                <a:lnTo>
                  <a:pt x="3598" y="653"/>
                </a:lnTo>
                <a:lnTo>
                  <a:pt x="3596" y="628"/>
                </a:lnTo>
                <a:lnTo>
                  <a:pt x="3593" y="603"/>
                </a:lnTo>
                <a:lnTo>
                  <a:pt x="3588" y="579"/>
                </a:lnTo>
                <a:lnTo>
                  <a:pt x="3584" y="554"/>
                </a:lnTo>
                <a:lnTo>
                  <a:pt x="3577" y="530"/>
                </a:lnTo>
                <a:lnTo>
                  <a:pt x="3570" y="507"/>
                </a:lnTo>
                <a:lnTo>
                  <a:pt x="3563" y="483"/>
                </a:lnTo>
                <a:lnTo>
                  <a:pt x="3554" y="461"/>
                </a:lnTo>
                <a:lnTo>
                  <a:pt x="3543" y="438"/>
                </a:lnTo>
                <a:lnTo>
                  <a:pt x="3532" y="417"/>
                </a:lnTo>
                <a:lnTo>
                  <a:pt x="3521" y="394"/>
                </a:lnTo>
                <a:lnTo>
                  <a:pt x="3509" y="374"/>
                </a:lnTo>
                <a:lnTo>
                  <a:pt x="3495" y="353"/>
                </a:lnTo>
                <a:lnTo>
                  <a:pt x="3482" y="333"/>
                </a:lnTo>
                <a:lnTo>
                  <a:pt x="3467" y="314"/>
                </a:lnTo>
                <a:lnTo>
                  <a:pt x="3451" y="295"/>
                </a:lnTo>
                <a:lnTo>
                  <a:pt x="3435" y="277"/>
                </a:lnTo>
                <a:lnTo>
                  <a:pt x="3418" y="259"/>
                </a:lnTo>
                <a:lnTo>
                  <a:pt x="3400" y="241"/>
                </a:lnTo>
                <a:lnTo>
                  <a:pt x="3381" y="224"/>
                </a:lnTo>
                <a:lnTo>
                  <a:pt x="3362" y="208"/>
                </a:lnTo>
                <a:lnTo>
                  <a:pt x="3341" y="194"/>
                </a:lnTo>
                <a:lnTo>
                  <a:pt x="3320" y="179"/>
                </a:lnTo>
                <a:lnTo>
                  <a:pt x="3299" y="164"/>
                </a:lnTo>
                <a:lnTo>
                  <a:pt x="3276" y="152"/>
                </a:lnTo>
                <a:lnTo>
                  <a:pt x="3253" y="140"/>
                </a:lnTo>
                <a:lnTo>
                  <a:pt x="2980" y="0"/>
                </a:lnTo>
                <a:lnTo>
                  <a:pt x="2799" y="1141"/>
                </a:lnTo>
                <a:lnTo>
                  <a:pt x="2644" y="2115"/>
                </a:lnTo>
                <a:lnTo>
                  <a:pt x="2640" y="2141"/>
                </a:lnTo>
                <a:lnTo>
                  <a:pt x="2634" y="2167"/>
                </a:lnTo>
                <a:lnTo>
                  <a:pt x="2628" y="2192"/>
                </a:lnTo>
                <a:lnTo>
                  <a:pt x="2621" y="2216"/>
                </a:lnTo>
                <a:lnTo>
                  <a:pt x="2613" y="2240"/>
                </a:lnTo>
                <a:lnTo>
                  <a:pt x="2604" y="2264"/>
                </a:lnTo>
                <a:lnTo>
                  <a:pt x="2594" y="2286"/>
                </a:lnTo>
                <a:lnTo>
                  <a:pt x="2582" y="2309"/>
                </a:lnTo>
                <a:lnTo>
                  <a:pt x="2571" y="2331"/>
                </a:lnTo>
                <a:lnTo>
                  <a:pt x="2558" y="2352"/>
                </a:lnTo>
                <a:lnTo>
                  <a:pt x="2545" y="2373"/>
                </a:lnTo>
                <a:lnTo>
                  <a:pt x="2531" y="2393"/>
                </a:lnTo>
                <a:lnTo>
                  <a:pt x="2516" y="2413"/>
                </a:lnTo>
                <a:lnTo>
                  <a:pt x="2501" y="2432"/>
                </a:lnTo>
                <a:lnTo>
                  <a:pt x="2485" y="2450"/>
                </a:lnTo>
                <a:lnTo>
                  <a:pt x="2468" y="2468"/>
                </a:lnTo>
                <a:lnTo>
                  <a:pt x="2450" y="2485"/>
                </a:lnTo>
                <a:lnTo>
                  <a:pt x="2432" y="2501"/>
                </a:lnTo>
                <a:lnTo>
                  <a:pt x="2413" y="2516"/>
                </a:lnTo>
                <a:lnTo>
                  <a:pt x="2393" y="2531"/>
                </a:lnTo>
                <a:lnTo>
                  <a:pt x="2373" y="2545"/>
                </a:lnTo>
                <a:lnTo>
                  <a:pt x="2352" y="2558"/>
                </a:lnTo>
                <a:lnTo>
                  <a:pt x="2331" y="2571"/>
                </a:lnTo>
                <a:lnTo>
                  <a:pt x="2309" y="2582"/>
                </a:lnTo>
                <a:lnTo>
                  <a:pt x="2286" y="2594"/>
                </a:lnTo>
                <a:lnTo>
                  <a:pt x="2264" y="2604"/>
                </a:lnTo>
                <a:lnTo>
                  <a:pt x="2240" y="2613"/>
                </a:lnTo>
                <a:lnTo>
                  <a:pt x="2216" y="2621"/>
                </a:lnTo>
                <a:lnTo>
                  <a:pt x="2192" y="2628"/>
                </a:lnTo>
                <a:lnTo>
                  <a:pt x="2167" y="2634"/>
                </a:lnTo>
                <a:lnTo>
                  <a:pt x="2141" y="2640"/>
                </a:lnTo>
                <a:lnTo>
                  <a:pt x="2115" y="2644"/>
                </a:lnTo>
                <a:lnTo>
                  <a:pt x="1141" y="2799"/>
                </a:lnTo>
                <a:lnTo>
                  <a:pt x="0" y="2980"/>
                </a:lnTo>
                <a:lnTo>
                  <a:pt x="140" y="3253"/>
                </a:lnTo>
                <a:lnTo>
                  <a:pt x="152" y="3276"/>
                </a:lnTo>
                <a:lnTo>
                  <a:pt x="164" y="3299"/>
                </a:lnTo>
                <a:lnTo>
                  <a:pt x="179" y="3320"/>
                </a:lnTo>
                <a:lnTo>
                  <a:pt x="194" y="3341"/>
                </a:lnTo>
                <a:lnTo>
                  <a:pt x="208" y="3362"/>
                </a:lnTo>
                <a:lnTo>
                  <a:pt x="224" y="3381"/>
                </a:lnTo>
                <a:lnTo>
                  <a:pt x="241" y="3400"/>
                </a:lnTo>
                <a:lnTo>
                  <a:pt x="259" y="3418"/>
                </a:lnTo>
                <a:lnTo>
                  <a:pt x="277" y="3435"/>
                </a:lnTo>
                <a:lnTo>
                  <a:pt x="295" y="3451"/>
                </a:lnTo>
                <a:lnTo>
                  <a:pt x="314" y="3467"/>
                </a:lnTo>
                <a:lnTo>
                  <a:pt x="333" y="3482"/>
                </a:lnTo>
                <a:lnTo>
                  <a:pt x="353" y="3495"/>
                </a:lnTo>
                <a:lnTo>
                  <a:pt x="374" y="3509"/>
                </a:lnTo>
                <a:lnTo>
                  <a:pt x="394" y="3521"/>
                </a:lnTo>
                <a:lnTo>
                  <a:pt x="417" y="3532"/>
                </a:lnTo>
                <a:lnTo>
                  <a:pt x="438" y="3543"/>
                </a:lnTo>
                <a:lnTo>
                  <a:pt x="461" y="3554"/>
                </a:lnTo>
                <a:lnTo>
                  <a:pt x="483" y="3563"/>
                </a:lnTo>
                <a:lnTo>
                  <a:pt x="507" y="3570"/>
                </a:lnTo>
                <a:lnTo>
                  <a:pt x="530" y="3577"/>
                </a:lnTo>
                <a:lnTo>
                  <a:pt x="554" y="3584"/>
                </a:lnTo>
                <a:lnTo>
                  <a:pt x="579" y="3588"/>
                </a:lnTo>
                <a:lnTo>
                  <a:pt x="603" y="3593"/>
                </a:lnTo>
                <a:lnTo>
                  <a:pt x="628" y="3596"/>
                </a:lnTo>
                <a:lnTo>
                  <a:pt x="653" y="3598"/>
                </a:lnTo>
                <a:lnTo>
                  <a:pt x="677" y="3601"/>
                </a:lnTo>
                <a:lnTo>
                  <a:pt x="703" y="3601"/>
                </a:lnTo>
                <a:lnTo>
                  <a:pt x="729" y="3601"/>
                </a:lnTo>
                <a:lnTo>
                  <a:pt x="754" y="3598"/>
                </a:lnTo>
                <a:lnTo>
                  <a:pt x="780" y="3596"/>
                </a:lnTo>
                <a:lnTo>
                  <a:pt x="805" y="3593"/>
                </a:lnTo>
                <a:lnTo>
                  <a:pt x="1780" y="3438"/>
                </a:lnTo>
                <a:lnTo>
                  <a:pt x="2754" y="3284"/>
                </a:lnTo>
                <a:lnTo>
                  <a:pt x="2780" y="3280"/>
                </a:lnTo>
                <a:lnTo>
                  <a:pt x="2806" y="3274"/>
                </a:lnTo>
                <a:lnTo>
                  <a:pt x="2831" y="3267"/>
                </a:lnTo>
                <a:lnTo>
                  <a:pt x="2855" y="3259"/>
                </a:lnTo>
                <a:lnTo>
                  <a:pt x="2879" y="3252"/>
                </a:lnTo>
                <a:lnTo>
                  <a:pt x="2902" y="3243"/>
                </a:lnTo>
                <a:lnTo>
                  <a:pt x="2926" y="3232"/>
                </a:lnTo>
                <a:lnTo>
                  <a:pt x="2948" y="3221"/>
                </a:lnTo>
                <a:lnTo>
                  <a:pt x="2970" y="3210"/>
                </a:lnTo>
                <a:lnTo>
                  <a:pt x="2991" y="3198"/>
                </a:lnTo>
                <a:lnTo>
                  <a:pt x="3012" y="3184"/>
                </a:lnTo>
                <a:lnTo>
                  <a:pt x="3033" y="3170"/>
                </a:lnTo>
                <a:lnTo>
                  <a:pt x="3052" y="3155"/>
                </a:lnTo>
                <a:lnTo>
                  <a:pt x="3071" y="3139"/>
                </a:lnTo>
                <a:lnTo>
                  <a:pt x="3089" y="3124"/>
                </a:lnTo>
                <a:lnTo>
                  <a:pt x="3107" y="3107"/>
                </a:lnTo>
                <a:lnTo>
                  <a:pt x="3124" y="3089"/>
                </a:lnTo>
                <a:lnTo>
                  <a:pt x="3139" y="3071"/>
                </a:lnTo>
                <a:lnTo>
                  <a:pt x="3155" y="3052"/>
                </a:lnTo>
                <a:lnTo>
                  <a:pt x="3170" y="3033"/>
                </a:lnTo>
                <a:lnTo>
                  <a:pt x="3184" y="3012"/>
                </a:lnTo>
                <a:lnTo>
                  <a:pt x="3198" y="2991"/>
                </a:lnTo>
                <a:lnTo>
                  <a:pt x="3210" y="2970"/>
                </a:lnTo>
                <a:lnTo>
                  <a:pt x="3221" y="2948"/>
                </a:lnTo>
                <a:lnTo>
                  <a:pt x="3232" y="2926"/>
                </a:lnTo>
                <a:lnTo>
                  <a:pt x="3243" y="2902"/>
                </a:lnTo>
                <a:lnTo>
                  <a:pt x="3252" y="2879"/>
                </a:lnTo>
                <a:lnTo>
                  <a:pt x="3259" y="2855"/>
                </a:lnTo>
                <a:lnTo>
                  <a:pt x="3267" y="2831"/>
                </a:lnTo>
                <a:lnTo>
                  <a:pt x="3274" y="2806"/>
                </a:lnTo>
                <a:lnTo>
                  <a:pt x="3280" y="2780"/>
                </a:lnTo>
                <a:lnTo>
                  <a:pt x="3284" y="27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6463241" y="2319111"/>
            <a:ext cx="1274462" cy="1274462"/>
          </a:xfrm>
          <a:custGeom>
            <a:avLst/>
            <a:gdLst>
              <a:gd name="T0" fmla="*/ 7 w 6970"/>
              <a:gd name="T1" fmla="*/ 2355 h 6970"/>
              <a:gd name="T2" fmla="*/ 0 w 6970"/>
              <a:gd name="T3" fmla="*/ 2278 h 6970"/>
              <a:gd name="T4" fmla="*/ 2 w 6970"/>
              <a:gd name="T5" fmla="*/ 2203 h 6970"/>
              <a:gd name="T6" fmla="*/ 12 w 6970"/>
              <a:gd name="T7" fmla="*/ 2128 h 6970"/>
              <a:gd name="T8" fmla="*/ 30 w 6970"/>
              <a:gd name="T9" fmla="*/ 2057 h 6970"/>
              <a:gd name="T10" fmla="*/ 57 w 6970"/>
              <a:gd name="T11" fmla="*/ 1988 h 6970"/>
              <a:gd name="T12" fmla="*/ 92 w 6970"/>
              <a:gd name="T13" fmla="*/ 1924 h 6970"/>
              <a:gd name="T14" fmla="*/ 133 w 6970"/>
              <a:gd name="T15" fmla="*/ 1864 h 6970"/>
              <a:gd name="T16" fmla="*/ 183 w 6970"/>
              <a:gd name="T17" fmla="*/ 1809 h 6970"/>
              <a:gd name="T18" fmla="*/ 239 w 6970"/>
              <a:gd name="T19" fmla="*/ 1758 h 6970"/>
              <a:gd name="T20" fmla="*/ 302 w 6970"/>
              <a:gd name="T21" fmla="*/ 1714 h 6970"/>
              <a:gd name="T22" fmla="*/ 1935 w 6970"/>
              <a:gd name="T23" fmla="*/ 880 h 6970"/>
              <a:gd name="T24" fmla="*/ 3570 w 6970"/>
              <a:gd name="T25" fmla="*/ 49 h 6970"/>
              <a:gd name="T26" fmla="*/ 3643 w 6970"/>
              <a:gd name="T27" fmla="*/ 25 h 6970"/>
              <a:gd name="T28" fmla="*/ 3716 w 6970"/>
              <a:gd name="T29" fmla="*/ 8 h 6970"/>
              <a:gd name="T30" fmla="*/ 3790 w 6970"/>
              <a:gd name="T31" fmla="*/ 0 h 6970"/>
              <a:gd name="T32" fmla="*/ 3863 w 6970"/>
              <a:gd name="T33" fmla="*/ 2 h 6970"/>
              <a:gd name="T34" fmla="*/ 3936 w 6970"/>
              <a:gd name="T35" fmla="*/ 12 h 6970"/>
              <a:gd name="T36" fmla="*/ 4006 w 6970"/>
              <a:gd name="T37" fmla="*/ 30 h 6970"/>
              <a:gd name="T38" fmla="*/ 4076 w 6970"/>
              <a:gd name="T39" fmla="*/ 57 h 6970"/>
              <a:gd name="T40" fmla="*/ 4141 w 6970"/>
              <a:gd name="T41" fmla="*/ 93 h 6970"/>
              <a:gd name="T42" fmla="*/ 4204 w 6970"/>
              <a:gd name="T43" fmla="*/ 137 h 6970"/>
              <a:gd name="T44" fmla="*/ 4262 w 6970"/>
              <a:gd name="T45" fmla="*/ 189 h 6970"/>
              <a:gd name="T46" fmla="*/ 6799 w 6970"/>
              <a:gd name="T47" fmla="*/ 2727 h 6970"/>
              <a:gd name="T48" fmla="*/ 6849 w 6970"/>
              <a:gd name="T49" fmla="*/ 2786 h 6970"/>
              <a:gd name="T50" fmla="*/ 6890 w 6970"/>
              <a:gd name="T51" fmla="*/ 2850 h 6970"/>
              <a:gd name="T52" fmla="*/ 6923 w 6970"/>
              <a:gd name="T53" fmla="*/ 2918 h 6970"/>
              <a:gd name="T54" fmla="*/ 6946 w 6970"/>
              <a:gd name="T55" fmla="*/ 2987 h 6970"/>
              <a:gd name="T56" fmla="*/ 6962 w 6970"/>
              <a:gd name="T57" fmla="*/ 3058 h 6970"/>
              <a:gd name="T58" fmla="*/ 6970 w 6970"/>
              <a:gd name="T59" fmla="*/ 3131 h 6970"/>
              <a:gd name="T60" fmla="*/ 6968 w 6970"/>
              <a:gd name="T61" fmla="*/ 3205 h 6970"/>
              <a:gd name="T62" fmla="*/ 6958 w 6970"/>
              <a:gd name="T63" fmla="*/ 3279 h 6970"/>
              <a:gd name="T64" fmla="*/ 6939 w 6970"/>
              <a:gd name="T65" fmla="*/ 3352 h 6970"/>
              <a:gd name="T66" fmla="*/ 6911 w 6970"/>
              <a:gd name="T67" fmla="*/ 3424 h 6970"/>
              <a:gd name="T68" fmla="*/ 5280 w 6970"/>
              <a:gd name="T69" fmla="*/ 6622 h 6970"/>
              <a:gd name="T70" fmla="*/ 5241 w 6970"/>
              <a:gd name="T71" fmla="*/ 6690 h 6970"/>
              <a:gd name="T72" fmla="*/ 5196 w 6970"/>
              <a:gd name="T73" fmla="*/ 6750 h 6970"/>
              <a:gd name="T74" fmla="*/ 5143 w 6970"/>
              <a:gd name="T75" fmla="*/ 6804 h 6970"/>
              <a:gd name="T76" fmla="*/ 5087 w 6970"/>
              <a:gd name="T77" fmla="*/ 6851 h 6970"/>
              <a:gd name="T78" fmla="*/ 5026 w 6970"/>
              <a:gd name="T79" fmla="*/ 6891 h 6970"/>
              <a:gd name="T80" fmla="*/ 4959 w 6970"/>
              <a:gd name="T81" fmla="*/ 6923 h 6970"/>
              <a:gd name="T82" fmla="*/ 4890 w 6970"/>
              <a:gd name="T83" fmla="*/ 6947 h 6970"/>
              <a:gd name="T84" fmla="*/ 4817 w 6970"/>
              <a:gd name="T85" fmla="*/ 6963 h 6970"/>
              <a:gd name="T86" fmla="*/ 4743 w 6970"/>
              <a:gd name="T87" fmla="*/ 6970 h 6970"/>
              <a:gd name="T88" fmla="*/ 4666 w 6970"/>
              <a:gd name="T89" fmla="*/ 6968 h 6970"/>
              <a:gd name="T90" fmla="*/ 2854 w 6970"/>
              <a:gd name="T91" fmla="*/ 6683 h 6970"/>
              <a:gd name="T92" fmla="*/ 1044 w 6970"/>
              <a:gd name="T93" fmla="*/ 6394 h 6970"/>
              <a:gd name="T94" fmla="*/ 970 w 6970"/>
              <a:gd name="T95" fmla="*/ 6372 h 6970"/>
              <a:gd name="T96" fmla="*/ 901 w 6970"/>
              <a:gd name="T97" fmla="*/ 6343 h 6970"/>
              <a:gd name="T98" fmla="*/ 837 w 6970"/>
              <a:gd name="T99" fmla="*/ 6305 h 6970"/>
              <a:gd name="T100" fmla="*/ 779 w 6970"/>
              <a:gd name="T101" fmla="*/ 6261 h 6970"/>
              <a:gd name="T102" fmla="*/ 725 w 6970"/>
              <a:gd name="T103" fmla="*/ 6210 h 6970"/>
              <a:gd name="T104" fmla="*/ 679 w 6970"/>
              <a:gd name="T105" fmla="*/ 6153 h 6970"/>
              <a:gd name="T106" fmla="*/ 640 w 6970"/>
              <a:gd name="T107" fmla="*/ 6091 h 6970"/>
              <a:gd name="T108" fmla="*/ 607 w 6970"/>
              <a:gd name="T109" fmla="*/ 6024 h 6970"/>
              <a:gd name="T110" fmla="*/ 582 w 6970"/>
              <a:gd name="T111" fmla="*/ 5952 h 6970"/>
              <a:gd name="T112" fmla="*/ 565 w 6970"/>
              <a:gd name="T113" fmla="*/ 5876 h 6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970" h="6970">
                <a:moveTo>
                  <a:pt x="565" y="5876"/>
                </a:moveTo>
                <a:lnTo>
                  <a:pt x="287" y="4116"/>
                </a:lnTo>
                <a:lnTo>
                  <a:pt x="7" y="2355"/>
                </a:lnTo>
                <a:lnTo>
                  <a:pt x="4" y="2329"/>
                </a:lnTo>
                <a:lnTo>
                  <a:pt x="2" y="2304"/>
                </a:lnTo>
                <a:lnTo>
                  <a:pt x="0" y="2278"/>
                </a:lnTo>
                <a:lnTo>
                  <a:pt x="0" y="2253"/>
                </a:lnTo>
                <a:lnTo>
                  <a:pt x="0" y="2227"/>
                </a:lnTo>
                <a:lnTo>
                  <a:pt x="2" y="2203"/>
                </a:lnTo>
                <a:lnTo>
                  <a:pt x="4" y="2178"/>
                </a:lnTo>
                <a:lnTo>
                  <a:pt x="7" y="2153"/>
                </a:lnTo>
                <a:lnTo>
                  <a:pt x="12" y="2128"/>
                </a:lnTo>
                <a:lnTo>
                  <a:pt x="16" y="2104"/>
                </a:lnTo>
                <a:lnTo>
                  <a:pt x="23" y="2080"/>
                </a:lnTo>
                <a:lnTo>
                  <a:pt x="30" y="2057"/>
                </a:lnTo>
                <a:lnTo>
                  <a:pt x="38" y="2033"/>
                </a:lnTo>
                <a:lnTo>
                  <a:pt x="47" y="2011"/>
                </a:lnTo>
                <a:lnTo>
                  <a:pt x="57" y="1988"/>
                </a:lnTo>
                <a:lnTo>
                  <a:pt x="67" y="1967"/>
                </a:lnTo>
                <a:lnTo>
                  <a:pt x="79" y="1944"/>
                </a:lnTo>
                <a:lnTo>
                  <a:pt x="92" y="1924"/>
                </a:lnTo>
                <a:lnTo>
                  <a:pt x="104" y="1903"/>
                </a:lnTo>
                <a:lnTo>
                  <a:pt x="119" y="1883"/>
                </a:lnTo>
                <a:lnTo>
                  <a:pt x="133" y="1864"/>
                </a:lnTo>
                <a:lnTo>
                  <a:pt x="149" y="1844"/>
                </a:lnTo>
                <a:lnTo>
                  <a:pt x="166" y="1827"/>
                </a:lnTo>
                <a:lnTo>
                  <a:pt x="183" y="1809"/>
                </a:lnTo>
                <a:lnTo>
                  <a:pt x="201" y="1791"/>
                </a:lnTo>
                <a:lnTo>
                  <a:pt x="220" y="1774"/>
                </a:lnTo>
                <a:lnTo>
                  <a:pt x="239" y="1758"/>
                </a:lnTo>
                <a:lnTo>
                  <a:pt x="259" y="1743"/>
                </a:lnTo>
                <a:lnTo>
                  <a:pt x="280" y="1729"/>
                </a:lnTo>
                <a:lnTo>
                  <a:pt x="302" y="1714"/>
                </a:lnTo>
                <a:lnTo>
                  <a:pt x="324" y="1702"/>
                </a:lnTo>
                <a:lnTo>
                  <a:pt x="348" y="1690"/>
                </a:lnTo>
                <a:lnTo>
                  <a:pt x="1935" y="880"/>
                </a:lnTo>
                <a:lnTo>
                  <a:pt x="3522" y="71"/>
                </a:lnTo>
                <a:lnTo>
                  <a:pt x="3546" y="59"/>
                </a:lnTo>
                <a:lnTo>
                  <a:pt x="3570" y="49"/>
                </a:lnTo>
                <a:lnTo>
                  <a:pt x="3594" y="40"/>
                </a:lnTo>
                <a:lnTo>
                  <a:pt x="3618" y="31"/>
                </a:lnTo>
                <a:lnTo>
                  <a:pt x="3643" y="25"/>
                </a:lnTo>
                <a:lnTo>
                  <a:pt x="3667" y="18"/>
                </a:lnTo>
                <a:lnTo>
                  <a:pt x="3691" y="12"/>
                </a:lnTo>
                <a:lnTo>
                  <a:pt x="3716" y="8"/>
                </a:lnTo>
                <a:lnTo>
                  <a:pt x="3740" y="4"/>
                </a:lnTo>
                <a:lnTo>
                  <a:pt x="3765" y="2"/>
                </a:lnTo>
                <a:lnTo>
                  <a:pt x="3790" y="0"/>
                </a:lnTo>
                <a:lnTo>
                  <a:pt x="3814" y="0"/>
                </a:lnTo>
                <a:lnTo>
                  <a:pt x="3839" y="0"/>
                </a:lnTo>
                <a:lnTo>
                  <a:pt x="3863" y="2"/>
                </a:lnTo>
                <a:lnTo>
                  <a:pt x="3887" y="4"/>
                </a:lnTo>
                <a:lnTo>
                  <a:pt x="3912" y="8"/>
                </a:lnTo>
                <a:lnTo>
                  <a:pt x="3936" y="12"/>
                </a:lnTo>
                <a:lnTo>
                  <a:pt x="3959" y="17"/>
                </a:lnTo>
                <a:lnTo>
                  <a:pt x="3983" y="24"/>
                </a:lnTo>
                <a:lnTo>
                  <a:pt x="4006" y="30"/>
                </a:lnTo>
                <a:lnTo>
                  <a:pt x="4030" y="38"/>
                </a:lnTo>
                <a:lnTo>
                  <a:pt x="4052" y="47"/>
                </a:lnTo>
                <a:lnTo>
                  <a:pt x="4076" y="57"/>
                </a:lnTo>
                <a:lnTo>
                  <a:pt x="4097" y="68"/>
                </a:lnTo>
                <a:lnTo>
                  <a:pt x="4120" y="80"/>
                </a:lnTo>
                <a:lnTo>
                  <a:pt x="4141" y="93"/>
                </a:lnTo>
                <a:lnTo>
                  <a:pt x="4162" y="107"/>
                </a:lnTo>
                <a:lnTo>
                  <a:pt x="4184" y="121"/>
                </a:lnTo>
                <a:lnTo>
                  <a:pt x="4204" y="137"/>
                </a:lnTo>
                <a:lnTo>
                  <a:pt x="4223" y="153"/>
                </a:lnTo>
                <a:lnTo>
                  <a:pt x="4243" y="171"/>
                </a:lnTo>
                <a:lnTo>
                  <a:pt x="4262" y="189"/>
                </a:lnTo>
                <a:lnTo>
                  <a:pt x="5522" y="1448"/>
                </a:lnTo>
                <a:lnTo>
                  <a:pt x="6781" y="2708"/>
                </a:lnTo>
                <a:lnTo>
                  <a:pt x="6799" y="2727"/>
                </a:lnTo>
                <a:lnTo>
                  <a:pt x="6817" y="2747"/>
                </a:lnTo>
                <a:lnTo>
                  <a:pt x="6833" y="2766"/>
                </a:lnTo>
                <a:lnTo>
                  <a:pt x="6849" y="2786"/>
                </a:lnTo>
                <a:lnTo>
                  <a:pt x="6863" y="2808"/>
                </a:lnTo>
                <a:lnTo>
                  <a:pt x="6877" y="2829"/>
                </a:lnTo>
                <a:lnTo>
                  <a:pt x="6890" y="2850"/>
                </a:lnTo>
                <a:lnTo>
                  <a:pt x="6902" y="2873"/>
                </a:lnTo>
                <a:lnTo>
                  <a:pt x="6913" y="2894"/>
                </a:lnTo>
                <a:lnTo>
                  <a:pt x="6923" y="2918"/>
                </a:lnTo>
                <a:lnTo>
                  <a:pt x="6932" y="2940"/>
                </a:lnTo>
                <a:lnTo>
                  <a:pt x="6940" y="2964"/>
                </a:lnTo>
                <a:lnTo>
                  <a:pt x="6946" y="2987"/>
                </a:lnTo>
                <a:lnTo>
                  <a:pt x="6953" y="3011"/>
                </a:lnTo>
                <a:lnTo>
                  <a:pt x="6958" y="3034"/>
                </a:lnTo>
                <a:lnTo>
                  <a:pt x="6962" y="3058"/>
                </a:lnTo>
                <a:lnTo>
                  <a:pt x="6966" y="3083"/>
                </a:lnTo>
                <a:lnTo>
                  <a:pt x="6968" y="3107"/>
                </a:lnTo>
                <a:lnTo>
                  <a:pt x="6970" y="3131"/>
                </a:lnTo>
                <a:lnTo>
                  <a:pt x="6970" y="3156"/>
                </a:lnTo>
                <a:lnTo>
                  <a:pt x="6970" y="3180"/>
                </a:lnTo>
                <a:lnTo>
                  <a:pt x="6968" y="3205"/>
                </a:lnTo>
                <a:lnTo>
                  <a:pt x="6966" y="3230"/>
                </a:lnTo>
                <a:lnTo>
                  <a:pt x="6962" y="3254"/>
                </a:lnTo>
                <a:lnTo>
                  <a:pt x="6958" y="3279"/>
                </a:lnTo>
                <a:lnTo>
                  <a:pt x="6952" y="3303"/>
                </a:lnTo>
                <a:lnTo>
                  <a:pt x="6946" y="3327"/>
                </a:lnTo>
                <a:lnTo>
                  <a:pt x="6939" y="3352"/>
                </a:lnTo>
                <a:lnTo>
                  <a:pt x="6930" y="3376"/>
                </a:lnTo>
                <a:lnTo>
                  <a:pt x="6921" y="3400"/>
                </a:lnTo>
                <a:lnTo>
                  <a:pt x="6911" y="3424"/>
                </a:lnTo>
                <a:lnTo>
                  <a:pt x="6899" y="3448"/>
                </a:lnTo>
                <a:lnTo>
                  <a:pt x="6090" y="5035"/>
                </a:lnTo>
                <a:lnTo>
                  <a:pt x="5280" y="6622"/>
                </a:lnTo>
                <a:lnTo>
                  <a:pt x="5268" y="6646"/>
                </a:lnTo>
                <a:lnTo>
                  <a:pt x="5256" y="6668"/>
                </a:lnTo>
                <a:lnTo>
                  <a:pt x="5241" y="6690"/>
                </a:lnTo>
                <a:lnTo>
                  <a:pt x="5227" y="6711"/>
                </a:lnTo>
                <a:lnTo>
                  <a:pt x="5212" y="6731"/>
                </a:lnTo>
                <a:lnTo>
                  <a:pt x="5196" y="6750"/>
                </a:lnTo>
                <a:lnTo>
                  <a:pt x="5179" y="6769"/>
                </a:lnTo>
                <a:lnTo>
                  <a:pt x="5161" y="6787"/>
                </a:lnTo>
                <a:lnTo>
                  <a:pt x="5143" y="6804"/>
                </a:lnTo>
                <a:lnTo>
                  <a:pt x="5126" y="6821"/>
                </a:lnTo>
                <a:lnTo>
                  <a:pt x="5106" y="6837"/>
                </a:lnTo>
                <a:lnTo>
                  <a:pt x="5087" y="6851"/>
                </a:lnTo>
                <a:lnTo>
                  <a:pt x="5067" y="6866"/>
                </a:lnTo>
                <a:lnTo>
                  <a:pt x="5046" y="6878"/>
                </a:lnTo>
                <a:lnTo>
                  <a:pt x="5026" y="6891"/>
                </a:lnTo>
                <a:lnTo>
                  <a:pt x="5003" y="6903"/>
                </a:lnTo>
                <a:lnTo>
                  <a:pt x="4982" y="6913"/>
                </a:lnTo>
                <a:lnTo>
                  <a:pt x="4959" y="6923"/>
                </a:lnTo>
                <a:lnTo>
                  <a:pt x="4937" y="6932"/>
                </a:lnTo>
                <a:lnTo>
                  <a:pt x="4913" y="6940"/>
                </a:lnTo>
                <a:lnTo>
                  <a:pt x="4890" y="6947"/>
                </a:lnTo>
                <a:lnTo>
                  <a:pt x="4866" y="6954"/>
                </a:lnTo>
                <a:lnTo>
                  <a:pt x="4842" y="6958"/>
                </a:lnTo>
                <a:lnTo>
                  <a:pt x="4817" y="6963"/>
                </a:lnTo>
                <a:lnTo>
                  <a:pt x="4792" y="6966"/>
                </a:lnTo>
                <a:lnTo>
                  <a:pt x="4767" y="6968"/>
                </a:lnTo>
                <a:lnTo>
                  <a:pt x="4743" y="6970"/>
                </a:lnTo>
                <a:lnTo>
                  <a:pt x="4717" y="6970"/>
                </a:lnTo>
                <a:lnTo>
                  <a:pt x="4692" y="6970"/>
                </a:lnTo>
                <a:lnTo>
                  <a:pt x="4666" y="6968"/>
                </a:lnTo>
                <a:lnTo>
                  <a:pt x="4641" y="6966"/>
                </a:lnTo>
                <a:lnTo>
                  <a:pt x="4615" y="6963"/>
                </a:lnTo>
                <a:lnTo>
                  <a:pt x="2854" y="6683"/>
                </a:lnTo>
                <a:lnTo>
                  <a:pt x="1094" y="6405"/>
                </a:lnTo>
                <a:lnTo>
                  <a:pt x="1068" y="6400"/>
                </a:lnTo>
                <a:lnTo>
                  <a:pt x="1044" y="6394"/>
                </a:lnTo>
                <a:lnTo>
                  <a:pt x="1018" y="6388"/>
                </a:lnTo>
                <a:lnTo>
                  <a:pt x="994" y="6381"/>
                </a:lnTo>
                <a:lnTo>
                  <a:pt x="970" y="6372"/>
                </a:lnTo>
                <a:lnTo>
                  <a:pt x="946" y="6363"/>
                </a:lnTo>
                <a:lnTo>
                  <a:pt x="924" y="6353"/>
                </a:lnTo>
                <a:lnTo>
                  <a:pt x="901" y="6343"/>
                </a:lnTo>
                <a:lnTo>
                  <a:pt x="879" y="6330"/>
                </a:lnTo>
                <a:lnTo>
                  <a:pt x="857" y="6318"/>
                </a:lnTo>
                <a:lnTo>
                  <a:pt x="837" y="6305"/>
                </a:lnTo>
                <a:lnTo>
                  <a:pt x="817" y="6291"/>
                </a:lnTo>
                <a:lnTo>
                  <a:pt x="797" y="6277"/>
                </a:lnTo>
                <a:lnTo>
                  <a:pt x="779" y="6261"/>
                </a:lnTo>
                <a:lnTo>
                  <a:pt x="760" y="6245"/>
                </a:lnTo>
                <a:lnTo>
                  <a:pt x="743" y="6227"/>
                </a:lnTo>
                <a:lnTo>
                  <a:pt x="725" y="6210"/>
                </a:lnTo>
                <a:lnTo>
                  <a:pt x="709" y="6191"/>
                </a:lnTo>
                <a:lnTo>
                  <a:pt x="693" y="6173"/>
                </a:lnTo>
                <a:lnTo>
                  <a:pt x="679" y="6153"/>
                </a:lnTo>
                <a:lnTo>
                  <a:pt x="665" y="6133"/>
                </a:lnTo>
                <a:lnTo>
                  <a:pt x="652" y="6113"/>
                </a:lnTo>
                <a:lnTo>
                  <a:pt x="640" y="6091"/>
                </a:lnTo>
                <a:lnTo>
                  <a:pt x="627" y="6069"/>
                </a:lnTo>
                <a:lnTo>
                  <a:pt x="617" y="6046"/>
                </a:lnTo>
                <a:lnTo>
                  <a:pt x="607" y="6024"/>
                </a:lnTo>
                <a:lnTo>
                  <a:pt x="598" y="6000"/>
                </a:lnTo>
                <a:lnTo>
                  <a:pt x="589" y="5976"/>
                </a:lnTo>
                <a:lnTo>
                  <a:pt x="582" y="5952"/>
                </a:lnTo>
                <a:lnTo>
                  <a:pt x="576" y="5926"/>
                </a:lnTo>
                <a:lnTo>
                  <a:pt x="570" y="5902"/>
                </a:lnTo>
                <a:lnTo>
                  <a:pt x="565" y="5876"/>
                </a:lnTo>
                <a:close/>
              </a:path>
            </a:pathLst>
          </a:custGeom>
          <a:solidFill>
            <a:srgbClr val="CF302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6463241" y="4328053"/>
            <a:ext cx="1274462" cy="1274462"/>
          </a:xfrm>
          <a:custGeom>
            <a:avLst/>
            <a:gdLst>
              <a:gd name="T0" fmla="*/ 4615 w 6970"/>
              <a:gd name="T1" fmla="*/ 7 h 6970"/>
              <a:gd name="T2" fmla="*/ 4692 w 6970"/>
              <a:gd name="T3" fmla="*/ 0 h 6970"/>
              <a:gd name="T4" fmla="*/ 4767 w 6970"/>
              <a:gd name="T5" fmla="*/ 2 h 6970"/>
              <a:gd name="T6" fmla="*/ 4842 w 6970"/>
              <a:gd name="T7" fmla="*/ 12 h 6970"/>
              <a:gd name="T8" fmla="*/ 4913 w 6970"/>
              <a:gd name="T9" fmla="*/ 30 h 6970"/>
              <a:gd name="T10" fmla="*/ 4982 w 6970"/>
              <a:gd name="T11" fmla="*/ 57 h 6970"/>
              <a:gd name="T12" fmla="*/ 5046 w 6970"/>
              <a:gd name="T13" fmla="*/ 92 h 6970"/>
              <a:gd name="T14" fmla="*/ 5106 w 6970"/>
              <a:gd name="T15" fmla="*/ 133 h 6970"/>
              <a:gd name="T16" fmla="*/ 5161 w 6970"/>
              <a:gd name="T17" fmla="*/ 183 h 6970"/>
              <a:gd name="T18" fmla="*/ 5212 w 6970"/>
              <a:gd name="T19" fmla="*/ 239 h 6970"/>
              <a:gd name="T20" fmla="*/ 5256 w 6970"/>
              <a:gd name="T21" fmla="*/ 302 h 6970"/>
              <a:gd name="T22" fmla="*/ 6090 w 6970"/>
              <a:gd name="T23" fmla="*/ 1935 h 6970"/>
              <a:gd name="T24" fmla="*/ 6921 w 6970"/>
              <a:gd name="T25" fmla="*/ 3570 h 6970"/>
              <a:gd name="T26" fmla="*/ 6945 w 6970"/>
              <a:gd name="T27" fmla="*/ 3643 h 6970"/>
              <a:gd name="T28" fmla="*/ 6962 w 6970"/>
              <a:gd name="T29" fmla="*/ 3716 h 6970"/>
              <a:gd name="T30" fmla="*/ 6970 w 6970"/>
              <a:gd name="T31" fmla="*/ 3790 h 6970"/>
              <a:gd name="T32" fmla="*/ 6968 w 6970"/>
              <a:gd name="T33" fmla="*/ 3863 h 6970"/>
              <a:gd name="T34" fmla="*/ 6958 w 6970"/>
              <a:gd name="T35" fmla="*/ 3936 h 6970"/>
              <a:gd name="T36" fmla="*/ 6940 w 6970"/>
              <a:gd name="T37" fmla="*/ 4006 h 6970"/>
              <a:gd name="T38" fmla="*/ 6913 w 6970"/>
              <a:gd name="T39" fmla="*/ 4076 h 6970"/>
              <a:gd name="T40" fmla="*/ 6877 w 6970"/>
              <a:gd name="T41" fmla="*/ 4141 h 6970"/>
              <a:gd name="T42" fmla="*/ 6833 w 6970"/>
              <a:gd name="T43" fmla="*/ 4204 h 6970"/>
              <a:gd name="T44" fmla="*/ 6781 w 6970"/>
              <a:gd name="T45" fmla="*/ 4262 h 6970"/>
              <a:gd name="T46" fmla="*/ 4243 w 6970"/>
              <a:gd name="T47" fmla="*/ 6799 h 6970"/>
              <a:gd name="T48" fmla="*/ 4184 w 6970"/>
              <a:gd name="T49" fmla="*/ 6849 h 6970"/>
              <a:gd name="T50" fmla="*/ 4120 w 6970"/>
              <a:gd name="T51" fmla="*/ 6890 h 6970"/>
              <a:gd name="T52" fmla="*/ 4052 w 6970"/>
              <a:gd name="T53" fmla="*/ 6923 h 6970"/>
              <a:gd name="T54" fmla="*/ 3983 w 6970"/>
              <a:gd name="T55" fmla="*/ 6946 h 6970"/>
              <a:gd name="T56" fmla="*/ 3912 w 6970"/>
              <a:gd name="T57" fmla="*/ 6962 h 6970"/>
              <a:gd name="T58" fmla="*/ 3839 w 6970"/>
              <a:gd name="T59" fmla="*/ 6970 h 6970"/>
              <a:gd name="T60" fmla="*/ 3765 w 6970"/>
              <a:gd name="T61" fmla="*/ 6968 h 6970"/>
              <a:gd name="T62" fmla="*/ 3691 w 6970"/>
              <a:gd name="T63" fmla="*/ 6958 h 6970"/>
              <a:gd name="T64" fmla="*/ 3618 w 6970"/>
              <a:gd name="T65" fmla="*/ 6939 h 6970"/>
              <a:gd name="T66" fmla="*/ 3546 w 6970"/>
              <a:gd name="T67" fmla="*/ 6911 h 6970"/>
              <a:gd name="T68" fmla="*/ 348 w 6970"/>
              <a:gd name="T69" fmla="*/ 5280 h 6970"/>
              <a:gd name="T70" fmla="*/ 280 w 6970"/>
              <a:gd name="T71" fmla="*/ 5241 h 6970"/>
              <a:gd name="T72" fmla="*/ 220 w 6970"/>
              <a:gd name="T73" fmla="*/ 5196 h 6970"/>
              <a:gd name="T74" fmla="*/ 166 w 6970"/>
              <a:gd name="T75" fmla="*/ 5143 h 6970"/>
              <a:gd name="T76" fmla="*/ 119 w 6970"/>
              <a:gd name="T77" fmla="*/ 5087 h 6970"/>
              <a:gd name="T78" fmla="*/ 79 w 6970"/>
              <a:gd name="T79" fmla="*/ 5026 h 6970"/>
              <a:gd name="T80" fmla="*/ 47 w 6970"/>
              <a:gd name="T81" fmla="*/ 4959 h 6970"/>
              <a:gd name="T82" fmla="*/ 23 w 6970"/>
              <a:gd name="T83" fmla="*/ 4890 h 6970"/>
              <a:gd name="T84" fmla="*/ 7 w 6970"/>
              <a:gd name="T85" fmla="*/ 4817 h 6970"/>
              <a:gd name="T86" fmla="*/ 0 w 6970"/>
              <a:gd name="T87" fmla="*/ 4743 h 6970"/>
              <a:gd name="T88" fmla="*/ 2 w 6970"/>
              <a:gd name="T89" fmla="*/ 4666 h 6970"/>
              <a:gd name="T90" fmla="*/ 287 w 6970"/>
              <a:gd name="T91" fmla="*/ 2854 h 6970"/>
              <a:gd name="T92" fmla="*/ 576 w 6970"/>
              <a:gd name="T93" fmla="*/ 1044 h 6970"/>
              <a:gd name="T94" fmla="*/ 598 w 6970"/>
              <a:gd name="T95" fmla="*/ 970 h 6970"/>
              <a:gd name="T96" fmla="*/ 627 w 6970"/>
              <a:gd name="T97" fmla="*/ 901 h 6970"/>
              <a:gd name="T98" fmla="*/ 665 w 6970"/>
              <a:gd name="T99" fmla="*/ 837 h 6970"/>
              <a:gd name="T100" fmla="*/ 709 w 6970"/>
              <a:gd name="T101" fmla="*/ 779 h 6970"/>
              <a:gd name="T102" fmla="*/ 760 w 6970"/>
              <a:gd name="T103" fmla="*/ 725 h 6970"/>
              <a:gd name="T104" fmla="*/ 817 w 6970"/>
              <a:gd name="T105" fmla="*/ 679 h 6970"/>
              <a:gd name="T106" fmla="*/ 879 w 6970"/>
              <a:gd name="T107" fmla="*/ 640 h 6970"/>
              <a:gd name="T108" fmla="*/ 946 w 6970"/>
              <a:gd name="T109" fmla="*/ 607 h 6970"/>
              <a:gd name="T110" fmla="*/ 1018 w 6970"/>
              <a:gd name="T111" fmla="*/ 582 h 6970"/>
              <a:gd name="T112" fmla="*/ 1094 w 6970"/>
              <a:gd name="T113" fmla="*/ 565 h 6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970" h="6970">
                <a:moveTo>
                  <a:pt x="1094" y="565"/>
                </a:moveTo>
                <a:lnTo>
                  <a:pt x="2854" y="287"/>
                </a:lnTo>
                <a:lnTo>
                  <a:pt x="4615" y="7"/>
                </a:lnTo>
                <a:lnTo>
                  <a:pt x="4641" y="4"/>
                </a:lnTo>
                <a:lnTo>
                  <a:pt x="4666" y="2"/>
                </a:lnTo>
                <a:lnTo>
                  <a:pt x="4692" y="0"/>
                </a:lnTo>
                <a:lnTo>
                  <a:pt x="4717" y="0"/>
                </a:lnTo>
                <a:lnTo>
                  <a:pt x="4743" y="0"/>
                </a:lnTo>
                <a:lnTo>
                  <a:pt x="4767" y="2"/>
                </a:lnTo>
                <a:lnTo>
                  <a:pt x="4792" y="4"/>
                </a:lnTo>
                <a:lnTo>
                  <a:pt x="4817" y="7"/>
                </a:lnTo>
                <a:lnTo>
                  <a:pt x="4842" y="12"/>
                </a:lnTo>
                <a:lnTo>
                  <a:pt x="4866" y="16"/>
                </a:lnTo>
                <a:lnTo>
                  <a:pt x="4890" y="23"/>
                </a:lnTo>
                <a:lnTo>
                  <a:pt x="4913" y="30"/>
                </a:lnTo>
                <a:lnTo>
                  <a:pt x="4937" y="38"/>
                </a:lnTo>
                <a:lnTo>
                  <a:pt x="4959" y="47"/>
                </a:lnTo>
                <a:lnTo>
                  <a:pt x="4982" y="57"/>
                </a:lnTo>
                <a:lnTo>
                  <a:pt x="5003" y="67"/>
                </a:lnTo>
                <a:lnTo>
                  <a:pt x="5026" y="79"/>
                </a:lnTo>
                <a:lnTo>
                  <a:pt x="5046" y="92"/>
                </a:lnTo>
                <a:lnTo>
                  <a:pt x="5067" y="104"/>
                </a:lnTo>
                <a:lnTo>
                  <a:pt x="5087" y="119"/>
                </a:lnTo>
                <a:lnTo>
                  <a:pt x="5106" y="133"/>
                </a:lnTo>
                <a:lnTo>
                  <a:pt x="5126" y="149"/>
                </a:lnTo>
                <a:lnTo>
                  <a:pt x="5143" y="166"/>
                </a:lnTo>
                <a:lnTo>
                  <a:pt x="5161" y="183"/>
                </a:lnTo>
                <a:lnTo>
                  <a:pt x="5179" y="201"/>
                </a:lnTo>
                <a:lnTo>
                  <a:pt x="5196" y="220"/>
                </a:lnTo>
                <a:lnTo>
                  <a:pt x="5212" y="239"/>
                </a:lnTo>
                <a:lnTo>
                  <a:pt x="5227" y="259"/>
                </a:lnTo>
                <a:lnTo>
                  <a:pt x="5241" y="280"/>
                </a:lnTo>
                <a:lnTo>
                  <a:pt x="5256" y="302"/>
                </a:lnTo>
                <a:lnTo>
                  <a:pt x="5268" y="324"/>
                </a:lnTo>
                <a:lnTo>
                  <a:pt x="5280" y="348"/>
                </a:lnTo>
                <a:lnTo>
                  <a:pt x="6090" y="1935"/>
                </a:lnTo>
                <a:lnTo>
                  <a:pt x="6899" y="3522"/>
                </a:lnTo>
                <a:lnTo>
                  <a:pt x="6911" y="3546"/>
                </a:lnTo>
                <a:lnTo>
                  <a:pt x="6921" y="3570"/>
                </a:lnTo>
                <a:lnTo>
                  <a:pt x="6930" y="3594"/>
                </a:lnTo>
                <a:lnTo>
                  <a:pt x="6939" y="3618"/>
                </a:lnTo>
                <a:lnTo>
                  <a:pt x="6945" y="3643"/>
                </a:lnTo>
                <a:lnTo>
                  <a:pt x="6952" y="3667"/>
                </a:lnTo>
                <a:lnTo>
                  <a:pt x="6958" y="3691"/>
                </a:lnTo>
                <a:lnTo>
                  <a:pt x="6962" y="3716"/>
                </a:lnTo>
                <a:lnTo>
                  <a:pt x="6966" y="3740"/>
                </a:lnTo>
                <a:lnTo>
                  <a:pt x="6968" y="3765"/>
                </a:lnTo>
                <a:lnTo>
                  <a:pt x="6970" y="3790"/>
                </a:lnTo>
                <a:lnTo>
                  <a:pt x="6970" y="3814"/>
                </a:lnTo>
                <a:lnTo>
                  <a:pt x="6970" y="3839"/>
                </a:lnTo>
                <a:lnTo>
                  <a:pt x="6968" y="3863"/>
                </a:lnTo>
                <a:lnTo>
                  <a:pt x="6966" y="3887"/>
                </a:lnTo>
                <a:lnTo>
                  <a:pt x="6962" y="3912"/>
                </a:lnTo>
                <a:lnTo>
                  <a:pt x="6958" y="3936"/>
                </a:lnTo>
                <a:lnTo>
                  <a:pt x="6953" y="3959"/>
                </a:lnTo>
                <a:lnTo>
                  <a:pt x="6946" y="3983"/>
                </a:lnTo>
                <a:lnTo>
                  <a:pt x="6940" y="4006"/>
                </a:lnTo>
                <a:lnTo>
                  <a:pt x="6932" y="4030"/>
                </a:lnTo>
                <a:lnTo>
                  <a:pt x="6923" y="4052"/>
                </a:lnTo>
                <a:lnTo>
                  <a:pt x="6913" y="4076"/>
                </a:lnTo>
                <a:lnTo>
                  <a:pt x="6902" y="4097"/>
                </a:lnTo>
                <a:lnTo>
                  <a:pt x="6890" y="4120"/>
                </a:lnTo>
                <a:lnTo>
                  <a:pt x="6877" y="4141"/>
                </a:lnTo>
                <a:lnTo>
                  <a:pt x="6863" y="4162"/>
                </a:lnTo>
                <a:lnTo>
                  <a:pt x="6849" y="4184"/>
                </a:lnTo>
                <a:lnTo>
                  <a:pt x="6833" y="4204"/>
                </a:lnTo>
                <a:lnTo>
                  <a:pt x="6817" y="4223"/>
                </a:lnTo>
                <a:lnTo>
                  <a:pt x="6799" y="4243"/>
                </a:lnTo>
                <a:lnTo>
                  <a:pt x="6781" y="4262"/>
                </a:lnTo>
                <a:lnTo>
                  <a:pt x="5522" y="5522"/>
                </a:lnTo>
                <a:lnTo>
                  <a:pt x="4262" y="6781"/>
                </a:lnTo>
                <a:lnTo>
                  <a:pt x="4243" y="6799"/>
                </a:lnTo>
                <a:lnTo>
                  <a:pt x="4223" y="6817"/>
                </a:lnTo>
                <a:lnTo>
                  <a:pt x="4204" y="6833"/>
                </a:lnTo>
                <a:lnTo>
                  <a:pt x="4184" y="6849"/>
                </a:lnTo>
                <a:lnTo>
                  <a:pt x="4162" y="6863"/>
                </a:lnTo>
                <a:lnTo>
                  <a:pt x="4141" y="6877"/>
                </a:lnTo>
                <a:lnTo>
                  <a:pt x="4120" y="6890"/>
                </a:lnTo>
                <a:lnTo>
                  <a:pt x="4097" y="6902"/>
                </a:lnTo>
                <a:lnTo>
                  <a:pt x="4076" y="6913"/>
                </a:lnTo>
                <a:lnTo>
                  <a:pt x="4052" y="6923"/>
                </a:lnTo>
                <a:lnTo>
                  <a:pt x="4030" y="6932"/>
                </a:lnTo>
                <a:lnTo>
                  <a:pt x="4006" y="6940"/>
                </a:lnTo>
                <a:lnTo>
                  <a:pt x="3983" y="6946"/>
                </a:lnTo>
                <a:lnTo>
                  <a:pt x="3959" y="6953"/>
                </a:lnTo>
                <a:lnTo>
                  <a:pt x="3936" y="6958"/>
                </a:lnTo>
                <a:lnTo>
                  <a:pt x="3912" y="6962"/>
                </a:lnTo>
                <a:lnTo>
                  <a:pt x="3887" y="6966"/>
                </a:lnTo>
                <a:lnTo>
                  <a:pt x="3863" y="6968"/>
                </a:lnTo>
                <a:lnTo>
                  <a:pt x="3839" y="6970"/>
                </a:lnTo>
                <a:lnTo>
                  <a:pt x="3814" y="6970"/>
                </a:lnTo>
                <a:lnTo>
                  <a:pt x="3790" y="6970"/>
                </a:lnTo>
                <a:lnTo>
                  <a:pt x="3765" y="6968"/>
                </a:lnTo>
                <a:lnTo>
                  <a:pt x="3740" y="6966"/>
                </a:lnTo>
                <a:lnTo>
                  <a:pt x="3716" y="6962"/>
                </a:lnTo>
                <a:lnTo>
                  <a:pt x="3691" y="6958"/>
                </a:lnTo>
                <a:lnTo>
                  <a:pt x="3667" y="6952"/>
                </a:lnTo>
                <a:lnTo>
                  <a:pt x="3643" y="6946"/>
                </a:lnTo>
                <a:lnTo>
                  <a:pt x="3618" y="6939"/>
                </a:lnTo>
                <a:lnTo>
                  <a:pt x="3594" y="6930"/>
                </a:lnTo>
                <a:lnTo>
                  <a:pt x="3570" y="6921"/>
                </a:lnTo>
                <a:lnTo>
                  <a:pt x="3546" y="6911"/>
                </a:lnTo>
                <a:lnTo>
                  <a:pt x="3522" y="6899"/>
                </a:lnTo>
                <a:lnTo>
                  <a:pt x="1935" y="6090"/>
                </a:lnTo>
                <a:lnTo>
                  <a:pt x="348" y="5280"/>
                </a:lnTo>
                <a:lnTo>
                  <a:pt x="324" y="5268"/>
                </a:lnTo>
                <a:lnTo>
                  <a:pt x="302" y="5256"/>
                </a:lnTo>
                <a:lnTo>
                  <a:pt x="280" y="5241"/>
                </a:lnTo>
                <a:lnTo>
                  <a:pt x="259" y="5227"/>
                </a:lnTo>
                <a:lnTo>
                  <a:pt x="239" y="5212"/>
                </a:lnTo>
                <a:lnTo>
                  <a:pt x="220" y="5196"/>
                </a:lnTo>
                <a:lnTo>
                  <a:pt x="201" y="5179"/>
                </a:lnTo>
                <a:lnTo>
                  <a:pt x="183" y="5161"/>
                </a:lnTo>
                <a:lnTo>
                  <a:pt x="166" y="5143"/>
                </a:lnTo>
                <a:lnTo>
                  <a:pt x="149" y="5126"/>
                </a:lnTo>
                <a:lnTo>
                  <a:pt x="133" y="5106"/>
                </a:lnTo>
                <a:lnTo>
                  <a:pt x="119" y="5087"/>
                </a:lnTo>
                <a:lnTo>
                  <a:pt x="104" y="5067"/>
                </a:lnTo>
                <a:lnTo>
                  <a:pt x="92" y="5046"/>
                </a:lnTo>
                <a:lnTo>
                  <a:pt x="79" y="5026"/>
                </a:lnTo>
                <a:lnTo>
                  <a:pt x="67" y="5003"/>
                </a:lnTo>
                <a:lnTo>
                  <a:pt x="57" y="4982"/>
                </a:lnTo>
                <a:lnTo>
                  <a:pt x="47" y="4959"/>
                </a:lnTo>
                <a:lnTo>
                  <a:pt x="38" y="4937"/>
                </a:lnTo>
                <a:lnTo>
                  <a:pt x="30" y="4913"/>
                </a:lnTo>
                <a:lnTo>
                  <a:pt x="23" y="4890"/>
                </a:lnTo>
                <a:lnTo>
                  <a:pt x="16" y="4866"/>
                </a:lnTo>
                <a:lnTo>
                  <a:pt x="12" y="4842"/>
                </a:lnTo>
                <a:lnTo>
                  <a:pt x="7" y="4817"/>
                </a:lnTo>
                <a:lnTo>
                  <a:pt x="4" y="4792"/>
                </a:lnTo>
                <a:lnTo>
                  <a:pt x="2" y="4767"/>
                </a:lnTo>
                <a:lnTo>
                  <a:pt x="0" y="4743"/>
                </a:lnTo>
                <a:lnTo>
                  <a:pt x="0" y="4717"/>
                </a:lnTo>
                <a:lnTo>
                  <a:pt x="0" y="4692"/>
                </a:lnTo>
                <a:lnTo>
                  <a:pt x="2" y="4666"/>
                </a:lnTo>
                <a:lnTo>
                  <a:pt x="4" y="4641"/>
                </a:lnTo>
                <a:lnTo>
                  <a:pt x="7" y="4615"/>
                </a:lnTo>
                <a:lnTo>
                  <a:pt x="287" y="2854"/>
                </a:lnTo>
                <a:lnTo>
                  <a:pt x="565" y="1094"/>
                </a:lnTo>
                <a:lnTo>
                  <a:pt x="570" y="1068"/>
                </a:lnTo>
                <a:lnTo>
                  <a:pt x="576" y="1044"/>
                </a:lnTo>
                <a:lnTo>
                  <a:pt x="582" y="1018"/>
                </a:lnTo>
                <a:lnTo>
                  <a:pt x="589" y="994"/>
                </a:lnTo>
                <a:lnTo>
                  <a:pt x="598" y="970"/>
                </a:lnTo>
                <a:lnTo>
                  <a:pt x="607" y="946"/>
                </a:lnTo>
                <a:lnTo>
                  <a:pt x="617" y="924"/>
                </a:lnTo>
                <a:lnTo>
                  <a:pt x="627" y="901"/>
                </a:lnTo>
                <a:lnTo>
                  <a:pt x="640" y="879"/>
                </a:lnTo>
                <a:lnTo>
                  <a:pt x="652" y="857"/>
                </a:lnTo>
                <a:lnTo>
                  <a:pt x="665" y="837"/>
                </a:lnTo>
                <a:lnTo>
                  <a:pt x="679" y="817"/>
                </a:lnTo>
                <a:lnTo>
                  <a:pt x="693" y="797"/>
                </a:lnTo>
                <a:lnTo>
                  <a:pt x="709" y="779"/>
                </a:lnTo>
                <a:lnTo>
                  <a:pt x="725" y="760"/>
                </a:lnTo>
                <a:lnTo>
                  <a:pt x="743" y="743"/>
                </a:lnTo>
                <a:lnTo>
                  <a:pt x="760" y="725"/>
                </a:lnTo>
                <a:lnTo>
                  <a:pt x="779" y="709"/>
                </a:lnTo>
                <a:lnTo>
                  <a:pt x="797" y="693"/>
                </a:lnTo>
                <a:lnTo>
                  <a:pt x="817" y="679"/>
                </a:lnTo>
                <a:lnTo>
                  <a:pt x="837" y="665"/>
                </a:lnTo>
                <a:lnTo>
                  <a:pt x="857" y="652"/>
                </a:lnTo>
                <a:lnTo>
                  <a:pt x="879" y="640"/>
                </a:lnTo>
                <a:lnTo>
                  <a:pt x="901" y="627"/>
                </a:lnTo>
                <a:lnTo>
                  <a:pt x="924" y="617"/>
                </a:lnTo>
                <a:lnTo>
                  <a:pt x="946" y="607"/>
                </a:lnTo>
                <a:lnTo>
                  <a:pt x="970" y="598"/>
                </a:lnTo>
                <a:lnTo>
                  <a:pt x="994" y="589"/>
                </a:lnTo>
                <a:lnTo>
                  <a:pt x="1018" y="582"/>
                </a:lnTo>
                <a:lnTo>
                  <a:pt x="1044" y="576"/>
                </a:lnTo>
                <a:lnTo>
                  <a:pt x="1068" y="570"/>
                </a:lnTo>
                <a:lnTo>
                  <a:pt x="1094" y="565"/>
                </a:lnTo>
                <a:close/>
              </a:path>
            </a:pathLst>
          </a:custGeom>
          <a:solidFill>
            <a:srgbClr val="CF302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2" name="Freeform 10"/>
          <p:cNvSpPr/>
          <p:nvPr/>
        </p:nvSpPr>
        <p:spPr bwMode="auto">
          <a:xfrm>
            <a:off x="4454299" y="4328053"/>
            <a:ext cx="1274462" cy="1274462"/>
          </a:xfrm>
          <a:custGeom>
            <a:avLst/>
            <a:gdLst>
              <a:gd name="T0" fmla="*/ 2355 w 6970"/>
              <a:gd name="T1" fmla="*/ 7 h 6970"/>
              <a:gd name="T2" fmla="*/ 2278 w 6970"/>
              <a:gd name="T3" fmla="*/ 0 h 6970"/>
              <a:gd name="T4" fmla="*/ 2203 w 6970"/>
              <a:gd name="T5" fmla="*/ 2 h 6970"/>
              <a:gd name="T6" fmla="*/ 2128 w 6970"/>
              <a:gd name="T7" fmla="*/ 12 h 6970"/>
              <a:gd name="T8" fmla="*/ 2057 w 6970"/>
              <a:gd name="T9" fmla="*/ 30 h 6970"/>
              <a:gd name="T10" fmla="*/ 1988 w 6970"/>
              <a:gd name="T11" fmla="*/ 57 h 6970"/>
              <a:gd name="T12" fmla="*/ 1924 w 6970"/>
              <a:gd name="T13" fmla="*/ 92 h 6970"/>
              <a:gd name="T14" fmla="*/ 1864 w 6970"/>
              <a:gd name="T15" fmla="*/ 133 h 6970"/>
              <a:gd name="T16" fmla="*/ 1809 w 6970"/>
              <a:gd name="T17" fmla="*/ 183 h 6970"/>
              <a:gd name="T18" fmla="*/ 1758 w 6970"/>
              <a:gd name="T19" fmla="*/ 239 h 6970"/>
              <a:gd name="T20" fmla="*/ 1714 w 6970"/>
              <a:gd name="T21" fmla="*/ 302 h 6970"/>
              <a:gd name="T22" fmla="*/ 880 w 6970"/>
              <a:gd name="T23" fmla="*/ 1935 h 6970"/>
              <a:gd name="T24" fmla="*/ 49 w 6970"/>
              <a:gd name="T25" fmla="*/ 3570 h 6970"/>
              <a:gd name="T26" fmla="*/ 25 w 6970"/>
              <a:gd name="T27" fmla="*/ 3643 h 6970"/>
              <a:gd name="T28" fmla="*/ 8 w 6970"/>
              <a:gd name="T29" fmla="*/ 3716 h 6970"/>
              <a:gd name="T30" fmla="*/ 0 w 6970"/>
              <a:gd name="T31" fmla="*/ 3790 h 6970"/>
              <a:gd name="T32" fmla="*/ 2 w 6970"/>
              <a:gd name="T33" fmla="*/ 3863 h 6970"/>
              <a:gd name="T34" fmla="*/ 12 w 6970"/>
              <a:gd name="T35" fmla="*/ 3936 h 6970"/>
              <a:gd name="T36" fmla="*/ 30 w 6970"/>
              <a:gd name="T37" fmla="*/ 4006 h 6970"/>
              <a:gd name="T38" fmla="*/ 57 w 6970"/>
              <a:gd name="T39" fmla="*/ 4076 h 6970"/>
              <a:gd name="T40" fmla="*/ 93 w 6970"/>
              <a:gd name="T41" fmla="*/ 4141 h 6970"/>
              <a:gd name="T42" fmla="*/ 137 w 6970"/>
              <a:gd name="T43" fmla="*/ 4204 h 6970"/>
              <a:gd name="T44" fmla="*/ 189 w 6970"/>
              <a:gd name="T45" fmla="*/ 4262 h 6970"/>
              <a:gd name="T46" fmla="*/ 2727 w 6970"/>
              <a:gd name="T47" fmla="*/ 6799 h 6970"/>
              <a:gd name="T48" fmla="*/ 2786 w 6970"/>
              <a:gd name="T49" fmla="*/ 6849 h 6970"/>
              <a:gd name="T50" fmla="*/ 2850 w 6970"/>
              <a:gd name="T51" fmla="*/ 6890 h 6970"/>
              <a:gd name="T52" fmla="*/ 2918 w 6970"/>
              <a:gd name="T53" fmla="*/ 6923 h 6970"/>
              <a:gd name="T54" fmla="*/ 2987 w 6970"/>
              <a:gd name="T55" fmla="*/ 6946 h 6970"/>
              <a:gd name="T56" fmla="*/ 3058 w 6970"/>
              <a:gd name="T57" fmla="*/ 6962 h 6970"/>
              <a:gd name="T58" fmla="*/ 3131 w 6970"/>
              <a:gd name="T59" fmla="*/ 6970 h 6970"/>
              <a:gd name="T60" fmla="*/ 3205 w 6970"/>
              <a:gd name="T61" fmla="*/ 6968 h 6970"/>
              <a:gd name="T62" fmla="*/ 3279 w 6970"/>
              <a:gd name="T63" fmla="*/ 6958 h 6970"/>
              <a:gd name="T64" fmla="*/ 3352 w 6970"/>
              <a:gd name="T65" fmla="*/ 6939 h 6970"/>
              <a:gd name="T66" fmla="*/ 3424 w 6970"/>
              <a:gd name="T67" fmla="*/ 6911 h 6970"/>
              <a:gd name="T68" fmla="*/ 6622 w 6970"/>
              <a:gd name="T69" fmla="*/ 5280 h 6970"/>
              <a:gd name="T70" fmla="*/ 6690 w 6970"/>
              <a:gd name="T71" fmla="*/ 5241 h 6970"/>
              <a:gd name="T72" fmla="*/ 6750 w 6970"/>
              <a:gd name="T73" fmla="*/ 5196 h 6970"/>
              <a:gd name="T74" fmla="*/ 6804 w 6970"/>
              <a:gd name="T75" fmla="*/ 5143 h 6970"/>
              <a:gd name="T76" fmla="*/ 6851 w 6970"/>
              <a:gd name="T77" fmla="*/ 5087 h 6970"/>
              <a:gd name="T78" fmla="*/ 6891 w 6970"/>
              <a:gd name="T79" fmla="*/ 5026 h 6970"/>
              <a:gd name="T80" fmla="*/ 6923 w 6970"/>
              <a:gd name="T81" fmla="*/ 4959 h 6970"/>
              <a:gd name="T82" fmla="*/ 6947 w 6970"/>
              <a:gd name="T83" fmla="*/ 4890 h 6970"/>
              <a:gd name="T84" fmla="*/ 6963 w 6970"/>
              <a:gd name="T85" fmla="*/ 4817 h 6970"/>
              <a:gd name="T86" fmla="*/ 6970 w 6970"/>
              <a:gd name="T87" fmla="*/ 4743 h 6970"/>
              <a:gd name="T88" fmla="*/ 6968 w 6970"/>
              <a:gd name="T89" fmla="*/ 4666 h 6970"/>
              <a:gd name="T90" fmla="*/ 6683 w 6970"/>
              <a:gd name="T91" fmla="*/ 2854 h 6970"/>
              <a:gd name="T92" fmla="*/ 6394 w 6970"/>
              <a:gd name="T93" fmla="*/ 1044 h 6970"/>
              <a:gd name="T94" fmla="*/ 6372 w 6970"/>
              <a:gd name="T95" fmla="*/ 970 h 6970"/>
              <a:gd name="T96" fmla="*/ 6343 w 6970"/>
              <a:gd name="T97" fmla="*/ 901 h 6970"/>
              <a:gd name="T98" fmla="*/ 6305 w 6970"/>
              <a:gd name="T99" fmla="*/ 837 h 6970"/>
              <a:gd name="T100" fmla="*/ 6261 w 6970"/>
              <a:gd name="T101" fmla="*/ 779 h 6970"/>
              <a:gd name="T102" fmla="*/ 6210 w 6970"/>
              <a:gd name="T103" fmla="*/ 725 h 6970"/>
              <a:gd name="T104" fmla="*/ 6153 w 6970"/>
              <a:gd name="T105" fmla="*/ 679 h 6970"/>
              <a:gd name="T106" fmla="*/ 6091 w 6970"/>
              <a:gd name="T107" fmla="*/ 640 h 6970"/>
              <a:gd name="T108" fmla="*/ 6024 w 6970"/>
              <a:gd name="T109" fmla="*/ 607 h 6970"/>
              <a:gd name="T110" fmla="*/ 5952 w 6970"/>
              <a:gd name="T111" fmla="*/ 582 h 6970"/>
              <a:gd name="T112" fmla="*/ 5876 w 6970"/>
              <a:gd name="T113" fmla="*/ 565 h 6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970" h="6970">
                <a:moveTo>
                  <a:pt x="5876" y="565"/>
                </a:moveTo>
                <a:lnTo>
                  <a:pt x="4116" y="287"/>
                </a:lnTo>
                <a:lnTo>
                  <a:pt x="2355" y="7"/>
                </a:lnTo>
                <a:lnTo>
                  <a:pt x="2329" y="4"/>
                </a:lnTo>
                <a:lnTo>
                  <a:pt x="2304" y="2"/>
                </a:lnTo>
                <a:lnTo>
                  <a:pt x="2278" y="0"/>
                </a:lnTo>
                <a:lnTo>
                  <a:pt x="2253" y="0"/>
                </a:lnTo>
                <a:lnTo>
                  <a:pt x="2227" y="0"/>
                </a:lnTo>
                <a:lnTo>
                  <a:pt x="2203" y="2"/>
                </a:lnTo>
                <a:lnTo>
                  <a:pt x="2178" y="4"/>
                </a:lnTo>
                <a:lnTo>
                  <a:pt x="2153" y="7"/>
                </a:lnTo>
                <a:lnTo>
                  <a:pt x="2128" y="12"/>
                </a:lnTo>
                <a:lnTo>
                  <a:pt x="2104" y="16"/>
                </a:lnTo>
                <a:lnTo>
                  <a:pt x="2080" y="23"/>
                </a:lnTo>
                <a:lnTo>
                  <a:pt x="2057" y="30"/>
                </a:lnTo>
                <a:lnTo>
                  <a:pt x="2033" y="38"/>
                </a:lnTo>
                <a:lnTo>
                  <a:pt x="2011" y="47"/>
                </a:lnTo>
                <a:lnTo>
                  <a:pt x="1988" y="57"/>
                </a:lnTo>
                <a:lnTo>
                  <a:pt x="1967" y="67"/>
                </a:lnTo>
                <a:lnTo>
                  <a:pt x="1944" y="79"/>
                </a:lnTo>
                <a:lnTo>
                  <a:pt x="1924" y="92"/>
                </a:lnTo>
                <a:lnTo>
                  <a:pt x="1903" y="104"/>
                </a:lnTo>
                <a:lnTo>
                  <a:pt x="1883" y="119"/>
                </a:lnTo>
                <a:lnTo>
                  <a:pt x="1864" y="133"/>
                </a:lnTo>
                <a:lnTo>
                  <a:pt x="1844" y="149"/>
                </a:lnTo>
                <a:lnTo>
                  <a:pt x="1827" y="166"/>
                </a:lnTo>
                <a:lnTo>
                  <a:pt x="1809" y="183"/>
                </a:lnTo>
                <a:lnTo>
                  <a:pt x="1791" y="201"/>
                </a:lnTo>
                <a:lnTo>
                  <a:pt x="1774" y="220"/>
                </a:lnTo>
                <a:lnTo>
                  <a:pt x="1758" y="239"/>
                </a:lnTo>
                <a:lnTo>
                  <a:pt x="1743" y="259"/>
                </a:lnTo>
                <a:lnTo>
                  <a:pt x="1729" y="280"/>
                </a:lnTo>
                <a:lnTo>
                  <a:pt x="1714" y="302"/>
                </a:lnTo>
                <a:lnTo>
                  <a:pt x="1702" y="324"/>
                </a:lnTo>
                <a:lnTo>
                  <a:pt x="1690" y="348"/>
                </a:lnTo>
                <a:lnTo>
                  <a:pt x="880" y="1935"/>
                </a:lnTo>
                <a:lnTo>
                  <a:pt x="71" y="3522"/>
                </a:lnTo>
                <a:lnTo>
                  <a:pt x="59" y="3546"/>
                </a:lnTo>
                <a:lnTo>
                  <a:pt x="49" y="3570"/>
                </a:lnTo>
                <a:lnTo>
                  <a:pt x="40" y="3594"/>
                </a:lnTo>
                <a:lnTo>
                  <a:pt x="31" y="3618"/>
                </a:lnTo>
                <a:lnTo>
                  <a:pt x="25" y="3643"/>
                </a:lnTo>
                <a:lnTo>
                  <a:pt x="18" y="3667"/>
                </a:lnTo>
                <a:lnTo>
                  <a:pt x="12" y="3691"/>
                </a:lnTo>
                <a:lnTo>
                  <a:pt x="8" y="3716"/>
                </a:lnTo>
                <a:lnTo>
                  <a:pt x="4" y="3740"/>
                </a:lnTo>
                <a:lnTo>
                  <a:pt x="2" y="3765"/>
                </a:lnTo>
                <a:lnTo>
                  <a:pt x="0" y="3790"/>
                </a:lnTo>
                <a:lnTo>
                  <a:pt x="0" y="3814"/>
                </a:lnTo>
                <a:lnTo>
                  <a:pt x="0" y="3839"/>
                </a:lnTo>
                <a:lnTo>
                  <a:pt x="2" y="3863"/>
                </a:lnTo>
                <a:lnTo>
                  <a:pt x="4" y="3887"/>
                </a:lnTo>
                <a:lnTo>
                  <a:pt x="8" y="3912"/>
                </a:lnTo>
                <a:lnTo>
                  <a:pt x="12" y="3936"/>
                </a:lnTo>
                <a:lnTo>
                  <a:pt x="17" y="3959"/>
                </a:lnTo>
                <a:lnTo>
                  <a:pt x="24" y="3983"/>
                </a:lnTo>
                <a:lnTo>
                  <a:pt x="30" y="4006"/>
                </a:lnTo>
                <a:lnTo>
                  <a:pt x="38" y="4030"/>
                </a:lnTo>
                <a:lnTo>
                  <a:pt x="47" y="4052"/>
                </a:lnTo>
                <a:lnTo>
                  <a:pt x="57" y="4076"/>
                </a:lnTo>
                <a:lnTo>
                  <a:pt x="68" y="4097"/>
                </a:lnTo>
                <a:lnTo>
                  <a:pt x="80" y="4120"/>
                </a:lnTo>
                <a:lnTo>
                  <a:pt x="93" y="4141"/>
                </a:lnTo>
                <a:lnTo>
                  <a:pt x="107" y="4162"/>
                </a:lnTo>
                <a:lnTo>
                  <a:pt x="121" y="4184"/>
                </a:lnTo>
                <a:lnTo>
                  <a:pt x="137" y="4204"/>
                </a:lnTo>
                <a:lnTo>
                  <a:pt x="153" y="4223"/>
                </a:lnTo>
                <a:lnTo>
                  <a:pt x="171" y="4243"/>
                </a:lnTo>
                <a:lnTo>
                  <a:pt x="189" y="4262"/>
                </a:lnTo>
                <a:lnTo>
                  <a:pt x="1448" y="5522"/>
                </a:lnTo>
                <a:lnTo>
                  <a:pt x="2708" y="6781"/>
                </a:lnTo>
                <a:lnTo>
                  <a:pt x="2727" y="6799"/>
                </a:lnTo>
                <a:lnTo>
                  <a:pt x="2747" y="6817"/>
                </a:lnTo>
                <a:lnTo>
                  <a:pt x="2766" y="6833"/>
                </a:lnTo>
                <a:lnTo>
                  <a:pt x="2786" y="6849"/>
                </a:lnTo>
                <a:lnTo>
                  <a:pt x="2808" y="6863"/>
                </a:lnTo>
                <a:lnTo>
                  <a:pt x="2829" y="6877"/>
                </a:lnTo>
                <a:lnTo>
                  <a:pt x="2850" y="6890"/>
                </a:lnTo>
                <a:lnTo>
                  <a:pt x="2873" y="6902"/>
                </a:lnTo>
                <a:lnTo>
                  <a:pt x="2894" y="6913"/>
                </a:lnTo>
                <a:lnTo>
                  <a:pt x="2918" y="6923"/>
                </a:lnTo>
                <a:lnTo>
                  <a:pt x="2940" y="6932"/>
                </a:lnTo>
                <a:lnTo>
                  <a:pt x="2964" y="6940"/>
                </a:lnTo>
                <a:lnTo>
                  <a:pt x="2987" y="6946"/>
                </a:lnTo>
                <a:lnTo>
                  <a:pt x="3011" y="6953"/>
                </a:lnTo>
                <a:lnTo>
                  <a:pt x="3034" y="6958"/>
                </a:lnTo>
                <a:lnTo>
                  <a:pt x="3058" y="6962"/>
                </a:lnTo>
                <a:lnTo>
                  <a:pt x="3083" y="6966"/>
                </a:lnTo>
                <a:lnTo>
                  <a:pt x="3107" y="6968"/>
                </a:lnTo>
                <a:lnTo>
                  <a:pt x="3131" y="6970"/>
                </a:lnTo>
                <a:lnTo>
                  <a:pt x="3156" y="6970"/>
                </a:lnTo>
                <a:lnTo>
                  <a:pt x="3180" y="6970"/>
                </a:lnTo>
                <a:lnTo>
                  <a:pt x="3205" y="6968"/>
                </a:lnTo>
                <a:lnTo>
                  <a:pt x="3230" y="6966"/>
                </a:lnTo>
                <a:lnTo>
                  <a:pt x="3254" y="6962"/>
                </a:lnTo>
                <a:lnTo>
                  <a:pt x="3279" y="6958"/>
                </a:lnTo>
                <a:lnTo>
                  <a:pt x="3303" y="6952"/>
                </a:lnTo>
                <a:lnTo>
                  <a:pt x="3327" y="6946"/>
                </a:lnTo>
                <a:lnTo>
                  <a:pt x="3352" y="6939"/>
                </a:lnTo>
                <a:lnTo>
                  <a:pt x="3376" y="6930"/>
                </a:lnTo>
                <a:lnTo>
                  <a:pt x="3400" y="6921"/>
                </a:lnTo>
                <a:lnTo>
                  <a:pt x="3424" y="6911"/>
                </a:lnTo>
                <a:lnTo>
                  <a:pt x="3448" y="6899"/>
                </a:lnTo>
                <a:lnTo>
                  <a:pt x="5035" y="6090"/>
                </a:lnTo>
                <a:lnTo>
                  <a:pt x="6622" y="5280"/>
                </a:lnTo>
                <a:lnTo>
                  <a:pt x="6646" y="5268"/>
                </a:lnTo>
                <a:lnTo>
                  <a:pt x="6668" y="5256"/>
                </a:lnTo>
                <a:lnTo>
                  <a:pt x="6690" y="5241"/>
                </a:lnTo>
                <a:lnTo>
                  <a:pt x="6711" y="5227"/>
                </a:lnTo>
                <a:lnTo>
                  <a:pt x="6731" y="5212"/>
                </a:lnTo>
                <a:lnTo>
                  <a:pt x="6750" y="5196"/>
                </a:lnTo>
                <a:lnTo>
                  <a:pt x="6769" y="5179"/>
                </a:lnTo>
                <a:lnTo>
                  <a:pt x="6787" y="5161"/>
                </a:lnTo>
                <a:lnTo>
                  <a:pt x="6804" y="5143"/>
                </a:lnTo>
                <a:lnTo>
                  <a:pt x="6821" y="5126"/>
                </a:lnTo>
                <a:lnTo>
                  <a:pt x="6837" y="5106"/>
                </a:lnTo>
                <a:lnTo>
                  <a:pt x="6851" y="5087"/>
                </a:lnTo>
                <a:lnTo>
                  <a:pt x="6866" y="5067"/>
                </a:lnTo>
                <a:lnTo>
                  <a:pt x="6878" y="5046"/>
                </a:lnTo>
                <a:lnTo>
                  <a:pt x="6891" y="5026"/>
                </a:lnTo>
                <a:lnTo>
                  <a:pt x="6903" y="5003"/>
                </a:lnTo>
                <a:lnTo>
                  <a:pt x="6913" y="4982"/>
                </a:lnTo>
                <a:lnTo>
                  <a:pt x="6923" y="4959"/>
                </a:lnTo>
                <a:lnTo>
                  <a:pt x="6932" y="4937"/>
                </a:lnTo>
                <a:lnTo>
                  <a:pt x="6940" y="4913"/>
                </a:lnTo>
                <a:lnTo>
                  <a:pt x="6947" y="4890"/>
                </a:lnTo>
                <a:lnTo>
                  <a:pt x="6954" y="4866"/>
                </a:lnTo>
                <a:lnTo>
                  <a:pt x="6958" y="4842"/>
                </a:lnTo>
                <a:lnTo>
                  <a:pt x="6963" y="4817"/>
                </a:lnTo>
                <a:lnTo>
                  <a:pt x="6966" y="4792"/>
                </a:lnTo>
                <a:lnTo>
                  <a:pt x="6968" y="4767"/>
                </a:lnTo>
                <a:lnTo>
                  <a:pt x="6970" y="4743"/>
                </a:lnTo>
                <a:lnTo>
                  <a:pt x="6970" y="4717"/>
                </a:lnTo>
                <a:lnTo>
                  <a:pt x="6970" y="4692"/>
                </a:lnTo>
                <a:lnTo>
                  <a:pt x="6968" y="4666"/>
                </a:lnTo>
                <a:lnTo>
                  <a:pt x="6966" y="4641"/>
                </a:lnTo>
                <a:lnTo>
                  <a:pt x="6963" y="4615"/>
                </a:lnTo>
                <a:lnTo>
                  <a:pt x="6683" y="2854"/>
                </a:lnTo>
                <a:lnTo>
                  <a:pt x="6405" y="1094"/>
                </a:lnTo>
                <a:lnTo>
                  <a:pt x="6400" y="1068"/>
                </a:lnTo>
                <a:lnTo>
                  <a:pt x="6394" y="1044"/>
                </a:lnTo>
                <a:lnTo>
                  <a:pt x="6388" y="1018"/>
                </a:lnTo>
                <a:lnTo>
                  <a:pt x="6381" y="994"/>
                </a:lnTo>
                <a:lnTo>
                  <a:pt x="6372" y="970"/>
                </a:lnTo>
                <a:lnTo>
                  <a:pt x="6363" y="946"/>
                </a:lnTo>
                <a:lnTo>
                  <a:pt x="6353" y="924"/>
                </a:lnTo>
                <a:lnTo>
                  <a:pt x="6343" y="901"/>
                </a:lnTo>
                <a:lnTo>
                  <a:pt x="6330" y="879"/>
                </a:lnTo>
                <a:lnTo>
                  <a:pt x="6318" y="857"/>
                </a:lnTo>
                <a:lnTo>
                  <a:pt x="6305" y="837"/>
                </a:lnTo>
                <a:lnTo>
                  <a:pt x="6291" y="817"/>
                </a:lnTo>
                <a:lnTo>
                  <a:pt x="6277" y="797"/>
                </a:lnTo>
                <a:lnTo>
                  <a:pt x="6261" y="779"/>
                </a:lnTo>
                <a:lnTo>
                  <a:pt x="6245" y="760"/>
                </a:lnTo>
                <a:lnTo>
                  <a:pt x="6227" y="743"/>
                </a:lnTo>
                <a:lnTo>
                  <a:pt x="6210" y="725"/>
                </a:lnTo>
                <a:lnTo>
                  <a:pt x="6191" y="709"/>
                </a:lnTo>
                <a:lnTo>
                  <a:pt x="6173" y="693"/>
                </a:lnTo>
                <a:lnTo>
                  <a:pt x="6153" y="679"/>
                </a:lnTo>
                <a:lnTo>
                  <a:pt x="6133" y="665"/>
                </a:lnTo>
                <a:lnTo>
                  <a:pt x="6113" y="652"/>
                </a:lnTo>
                <a:lnTo>
                  <a:pt x="6091" y="640"/>
                </a:lnTo>
                <a:lnTo>
                  <a:pt x="6069" y="627"/>
                </a:lnTo>
                <a:lnTo>
                  <a:pt x="6046" y="617"/>
                </a:lnTo>
                <a:lnTo>
                  <a:pt x="6024" y="607"/>
                </a:lnTo>
                <a:lnTo>
                  <a:pt x="6000" y="598"/>
                </a:lnTo>
                <a:lnTo>
                  <a:pt x="5976" y="589"/>
                </a:lnTo>
                <a:lnTo>
                  <a:pt x="5952" y="582"/>
                </a:lnTo>
                <a:lnTo>
                  <a:pt x="5926" y="576"/>
                </a:lnTo>
                <a:lnTo>
                  <a:pt x="5902" y="570"/>
                </a:lnTo>
                <a:lnTo>
                  <a:pt x="5876" y="565"/>
                </a:lnTo>
                <a:close/>
              </a:path>
            </a:pathLst>
          </a:custGeom>
          <a:solidFill>
            <a:srgbClr val="CF302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" name="Freeform 12"/>
          <p:cNvSpPr/>
          <p:nvPr/>
        </p:nvSpPr>
        <p:spPr bwMode="auto">
          <a:xfrm>
            <a:off x="4454299" y="2319111"/>
            <a:ext cx="1274462" cy="1274462"/>
          </a:xfrm>
          <a:custGeom>
            <a:avLst/>
            <a:gdLst>
              <a:gd name="T0" fmla="*/ 6963 w 6970"/>
              <a:gd name="T1" fmla="*/ 2355 h 6970"/>
              <a:gd name="T2" fmla="*/ 6970 w 6970"/>
              <a:gd name="T3" fmla="*/ 2278 h 6970"/>
              <a:gd name="T4" fmla="*/ 6968 w 6970"/>
              <a:gd name="T5" fmla="*/ 2203 h 6970"/>
              <a:gd name="T6" fmla="*/ 6958 w 6970"/>
              <a:gd name="T7" fmla="*/ 2128 h 6970"/>
              <a:gd name="T8" fmla="*/ 6940 w 6970"/>
              <a:gd name="T9" fmla="*/ 2057 h 6970"/>
              <a:gd name="T10" fmla="*/ 6913 w 6970"/>
              <a:gd name="T11" fmla="*/ 1988 h 6970"/>
              <a:gd name="T12" fmla="*/ 6878 w 6970"/>
              <a:gd name="T13" fmla="*/ 1924 h 6970"/>
              <a:gd name="T14" fmla="*/ 6837 w 6970"/>
              <a:gd name="T15" fmla="*/ 1864 h 6970"/>
              <a:gd name="T16" fmla="*/ 6787 w 6970"/>
              <a:gd name="T17" fmla="*/ 1809 h 6970"/>
              <a:gd name="T18" fmla="*/ 6731 w 6970"/>
              <a:gd name="T19" fmla="*/ 1758 h 6970"/>
              <a:gd name="T20" fmla="*/ 6668 w 6970"/>
              <a:gd name="T21" fmla="*/ 1714 h 6970"/>
              <a:gd name="T22" fmla="*/ 5035 w 6970"/>
              <a:gd name="T23" fmla="*/ 880 h 6970"/>
              <a:gd name="T24" fmla="*/ 3400 w 6970"/>
              <a:gd name="T25" fmla="*/ 49 h 6970"/>
              <a:gd name="T26" fmla="*/ 3327 w 6970"/>
              <a:gd name="T27" fmla="*/ 25 h 6970"/>
              <a:gd name="T28" fmla="*/ 3254 w 6970"/>
              <a:gd name="T29" fmla="*/ 8 h 6970"/>
              <a:gd name="T30" fmla="*/ 3180 w 6970"/>
              <a:gd name="T31" fmla="*/ 0 h 6970"/>
              <a:gd name="T32" fmla="*/ 3107 w 6970"/>
              <a:gd name="T33" fmla="*/ 2 h 6970"/>
              <a:gd name="T34" fmla="*/ 3034 w 6970"/>
              <a:gd name="T35" fmla="*/ 12 h 6970"/>
              <a:gd name="T36" fmla="*/ 2964 w 6970"/>
              <a:gd name="T37" fmla="*/ 30 h 6970"/>
              <a:gd name="T38" fmla="*/ 2894 w 6970"/>
              <a:gd name="T39" fmla="*/ 57 h 6970"/>
              <a:gd name="T40" fmla="*/ 2829 w 6970"/>
              <a:gd name="T41" fmla="*/ 93 h 6970"/>
              <a:gd name="T42" fmla="*/ 2766 w 6970"/>
              <a:gd name="T43" fmla="*/ 137 h 6970"/>
              <a:gd name="T44" fmla="*/ 2708 w 6970"/>
              <a:gd name="T45" fmla="*/ 189 h 6970"/>
              <a:gd name="T46" fmla="*/ 171 w 6970"/>
              <a:gd name="T47" fmla="*/ 2727 h 6970"/>
              <a:gd name="T48" fmla="*/ 121 w 6970"/>
              <a:gd name="T49" fmla="*/ 2786 h 6970"/>
              <a:gd name="T50" fmla="*/ 80 w 6970"/>
              <a:gd name="T51" fmla="*/ 2850 h 6970"/>
              <a:gd name="T52" fmla="*/ 47 w 6970"/>
              <a:gd name="T53" fmla="*/ 2918 h 6970"/>
              <a:gd name="T54" fmla="*/ 24 w 6970"/>
              <a:gd name="T55" fmla="*/ 2987 h 6970"/>
              <a:gd name="T56" fmla="*/ 8 w 6970"/>
              <a:gd name="T57" fmla="*/ 3058 h 6970"/>
              <a:gd name="T58" fmla="*/ 0 w 6970"/>
              <a:gd name="T59" fmla="*/ 3131 h 6970"/>
              <a:gd name="T60" fmla="*/ 2 w 6970"/>
              <a:gd name="T61" fmla="*/ 3205 h 6970"/>
              <a:gd name="T62" fmla="*/ 12 w 6970"/>
              <a:gd name="T63" fmla="*/ 3279 h 6970"/>
              <a:gd name="T64" fmla="*/ 31 w 6970"/>
              <a:gd name="T65" fmla="*/ 3352 h 6970"/>
              <a:gd name="T66" fmla="*/ 59 w 6970"/>
              <a:gd name="T67" fmla="*/ 3424 h 6970"/>
              <a:gd name="T68" fmla="*/ 1690 w 6970"/>
              <a:gd name="T69" fmla="*/ 6622 h 6970"/>
              <a:gd name="T70" fmla="*/ 1729 w 6970"/>
              <a:gd name="T71" fmla="*/ 6690 h 6970"/>
              <a:gd name="T72" fmla="*/ 1774 w 6970"/>
              <a:gd name="T73" fmla="*/ 6750 h 6970"/>
              <a:gd name="T74" fmla="*/ 1827 w 6970"/>
              <a:gd name="T75" fmla="*/ 6804 h 6970"/>
              <a:gd name="T76" fmla="*/ 1883 w 6970"/>
              <a:gd name="T77" fmla="*/ 6851 h 6970"/>
              <a:gd name="T78" fmla="*/ 1944 w 6970"/>
              <a:gd name="T79" fmla="*/ 6891 h 6970"/>
              <a:gd name="T80" fmla="*/ 2011 w 6970"/>
              <a:gd name="T81" fmla="*/ 6923 h 6970"/>
              <a:gd name="T82" fmla="*/ 2080 w 6970"/>
              <a:gd name="T83" fmla="*/ 6947 h 6970"/>
              <a:gd name="T84" fmla="*/ 2153 w 6970"/>
              <a:gd name="T85" fmla="*/ 6963 h 6970"/>
              <a:gd name="T86" fmla="*/ 2227 w 6970"/>
              <a:gd name="T87" fmla="*/ 6970 h 6970"/>
              <a:gd name="T88" fmla="*/ 2304 w 6970"/>
              <a:gd name="T89" fmla="*/ 6968 h 6970"/>
              <a:gd name="T90" fmla="*/ 4116 w 6970"/>
              <a:gd name="T91" fmla="*/ 6683 h 6970"/>
              <a:gd name="T92" fmla="*/ 5926 w 6970"/>
              <a:gd name="T93" fmla="*/ 6394 h 6970"/>
              <a:gd name="T94" fmla="*/ 6000 w 6970"/>
              <a:gd name="T95" fmla="*/ 6372 h 6970"/>
              <a:gd name="T96" fmla="*/ 6069 w 6970"/>
              <a:gd name="T97" fmla="*/ 6343 h 6970"/>
              <a:gd name="T98" fmla="*/ 6133 w 6970"/>
              <a:gd name="T99" fmla="*/ 6305 h 6970"/>
              <a:gd name="T100" fmla="*/ 6191 w 6970"/>
              <a:gd name="T101" fmla="*/ 6261 h 6970"/>
              <a:gd name="T102" fmla="*/ 6245 w 6970"/>
              <a:gd name="T103" fmla="*/ 6210 h 6970"/>
              <a:gd name="T104" fmla="*/ 6291 w 6970"/>
              <a:gd name="T105" fmla="*/ 6153 h 6970"/>
              <a:gd name="T106" fmla="*/ 6330 w 6970"/>
              <a:gd name="T107" fmla="*/ 6091 h 6970"/>
              <a:gd name="T108" fmla="*/ 6363 w 6970"/>
              <a:gd name="T109" fmla="*/ 6024 h 6970"/>
              <a:gd name="T110" fmla="*/ 6388 w 6970"/>
              <a:gd name="T111" fmla="*/ 5952 h 6970"/>
              <a:gd name="T112" fmla="*/ 6405 w 6970"/>
              <a:gd name="T113" fmla="*/ 5876 h 6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970" h="6970">
                <a:moveTo>
                  <a:pt x="6405" y="5876"/>
                </a:moveTo>
                <a:lnTo>
                  <a:pt x="6683" y="4116"/>
                </a:lnTo>
                <a:lnTo>
                  <a:pt x="6963" y="2355"/>
                </a:lnTo>
                <a:lnTo>
                  <a:pt x="6966" y="2329"/>
                </a:lnTo>
                <a:lnTo>
                  <a:pt x="6968" y="2304"/>
                </a:lnTo>
                <a:lnTo>
                  <a:pt x="6970" y="2278"/>
                </a:lnTo>
                <a:lnTo>
                  <a:pt x="6970" y="2253"/>
                </a:lnTo>
                <a:lnTo>
                  <a:pt x="6970" y="2227"/>
                </a:lnTo>
                <a:lnTo>
                  <a:pt x="6968" y="2203"/>
                </a:lnTo>
                <a:lnTo>
                  <a:pt x="6966" y="2178"/>
                </a:lnTo>
                <a:lnTo>
                  <a:pt x="6963" y="2153"/>
                </a:lnTo>
                <a:lnTo>
                  <a:pt x="6958" y="2128"/>
                </a:lnTo>
                <a:lnTo>
                  <a:pt x="6954" y="2104"/>
                </a:lnTo>
                <a:lnTo>
                  <a:pt x="6947" y="2080"/>
                </a:lnTo>
                <a:lnTo>
                  <a:pt x="6940" y="2057"/>
                </a:lnTo>
                <a:lnTo>
                  <a:pt x="6932" y="2033"/>
                </a:lnTo>
                <a:lnTo>
                  <a:pt x="6923" y="2011"/>
                </a:lnTo>
                <a:lnTo>
                  <a:pt x="6913" y="1988"/>
                </a:lnTo>
                <a:lnTo>
                  <a:pt x="6903" y="1967"/>
                </a:lnTo>
                <a:lnTo>
                  <a:pt x="6891" y="1944"/>
                </a:lnTo>
                <a:lnTo>
                  <a:pt x="6878" y="1924"/>
                </a:lnTo>
                <a:lnTo>
                  <a:pt x="6866" y="1903"/>
                </a:lnTo>
                <a:lnTo>
                  <a:pt x="6851" y="1883"/>
                </a:lnTo>
                <a:lnTo>
                  <a:pt x="6837" y="1864"/>
                </a:lnTo>
                <a:lnTo>
                  <a:pt x="6821" y="1844"/>
                </a:lnTo>
                <a:lnTo>
                  <a:pt x="6804" y="1827"/>
                </a:lnTo>
                <a:lnTo>
                  <a:pt x="6787" y="1809"/>
                </a:lnTo>
                <a:lnTo>
                  <a:pt x="6769" y="1791"/>
                </a:lnTo>
                <a:lnTo>
                  <a:pt x="6750" y="1774"/>
                </a:lnTo>
                <a:lnTo>
                  <a:pt x="6731" y="1758"/>
                </a:lnTo>
                <a:lnTo>
                  <a:pt x="6711" y="1743"/>
                </a:lnTo>
                <a:lnTo>
                  <a:pt x="6690" y="1729"/>
                </a:lnTo>
                <a:lnTo>
                  <a:pt x="6668" y="1714"/>
                </a:lnTo>
                <a:lnTo>
                  <a:pt x="6646" y="1702"/>
                </a:lnTo>
                <a:lnTo>
                  <a:pt x="6622" y="1690"/>
                </a:lnTo>
                <a:lnTo>
                  <a:pt x="5035" y="880"/>
                </a:lnTo>
                <a:lnTo>
                  <a:pt x="3448" y="71"/>
                </a:lnTo>
                <a:lnTo>
                  <a:pt x="3424" y="59"/>
                </a:lnTo>
                <a:lnTo>
                  <a:pt x="3400" y="49"/>
                </a:lnTo>
                <a:lnTo>
                  <a:pt x="3376" y="40"/>
                </a:lnTo>
                <a:lnTo>
                  <a:pt x="3352" y="31"/>
                </a:lnTo>
                <a:lnTo>
                  <a:pt x="3327" y="25"/>
                </a:lnTo>
                <a:lnTo>
                  <a:pt x="3303" y="18"/>
                </a:lnTo>
                <a:lnTo>
                  <a:pt x="3279" y="12"/>
                </a:lnTo>
                <a:lnTo>
                  <a:pt x="3254" y="8"/>
                </a:lnTo>
                <a:lnTo>
                  <a:pt x="3230" y="4"/>
                </a:lnTo>
                <a:lnTo>
                  <a:pt x="3205" y="2"/>
                </a:lnTo>
                <a:lnTo>
                  <a:pt x="3180" y="0"/>
                </a:lnTo>
                <a:lnTo>
                  <a:pt x="3156" y="0"/>
                </a:lnTo>
                <a:lnTo>
                  <a:pt x="3131" y="0"/>
                </a:lnTo>
                <a:lnTo>
                  <a:pt x="3107" y="2"/>
                </a:lnTo>
                <a:lnTo>
                  <a:pt x="3083" y="4"/>
                </a:lnTo>
                <a:lnTo>
                  <a:pt x="3058" y="8"/>
                </a:lnTo>
                <a:lnTo>
                  <a:pt x="3034" y="12"/>
                </a:lnTo>
                <a:lnTo>
                  <a:pt x="3011" y="17"/>
                </a:lnTo>
                <a:lnTo>
                  <a:pt x="2987" y="24"/>
                </a:lnTo>
                <a:lnTo>
                  <a:pt x="2964" y="30"/>
                </a:lnTo>
                <a:lnTo>
                  <a:pt x="2940" y="38"/>
                </a:lnTo>
                <a:lnTo>
                  <a:pt x="2918" y="47"/>
                </a:lnTo>
                <a:lnTo>
                  <a:pt x="2894" y="57"/>
                </a:lnTo>
                <a:lnTo>
                  <a:pt x="2873" y="68"/>
                </a:lnTo>
                <a:lnTo>
                  <a:pt x="2850" y="80"/>
                </a:lnTo>
                <a:lnTo>
                  <a:pt x="2829" y="93"/>
                </a:lnTo>
                <a:lnTo>
                  <a:pt x="2808" y="107"/>
                </a:lnTo>
                <a:lnTo>
                  <a:pt x="2786" y="121"/>
                </a:lnTo>
                <a:lnTo>
                  <a:pt x="2766" y="137"/>
                </a:lnTo>
                <a:lnTo>
                  <a:pt x="2747" y="153"/>
                </a:lnTo>
                <a:lnTo>
                  <a:pt x="2727" y="171"/>
                </a:lnTo>
                <a:lnTo>
                  <a:pt x="2708" y="189"/>
                </a:lnTo>
                <a:lnTo>
                  <a:pt x="1448" y="1448"/>
                </a:lnTo>
                <a:lnTo>
                  <a:pt x="189" y="2708"/>
                </a:lnTo>
                <a:lnTo>
                  <a:pt x="171" y="2727"/>
                </a:lnTo>
                <a:lnTo>
                  <a:pt x="153" y="2747"/>
                </a:lnTo>
                <a:lnTo>
                  <a:pt x="137" y="2766"/>
                </a:lnTo>
                <a:lnTo>
                  <a:pt x="121" y="2786"/>
                </a:lnTo>
                <a:lnTo>
                  <a:pt x="107" y="2808"/>
                </a:lnTo>
                <a:lnTo>
                  <a:pt x="93" y="2829"/>
                </a:lnTo>
                <a:lnTo>
                  <a:pt x="80" y="2850"/>
                </a:lnTo>
                <a:lnTo>
                  <a:pt x="68" y="2873"/>
                </a:lnTo>
                <a:lnTo>
                  <a:pt x="57" y="2894"/>
                </a:lnTo>
                <a:lnTo>
                  <a:pt x="47" y="2918"/>
                </a:lnTo>
                <a:lnTo>
                  <a:pt x="38" y="2940"/>
                </a:lnTo>
                <a:lnTo>
                  <a:pt x="30" y="2964"/>
                </a:lnTo>
                <a:lnTo>
                  <a:pt x="24" y="2987"/>
                </a:lnTo>
                <a:lnTo>
                  <a:pt x="17" y="3011"/>
                </a:lnTo>
                <a:lnTo>
                  <a:pt x="12" y="3034"/>
                </a:lnTo>
                <a:lnTo>
                  <a:pt x="8" y="3058"/>
                </a:lnTo>
                <a:lnTo>
                  <a:pt x="4" y="3083"/>
                </a:lnTo>
                <a:lnTo>
                  <a:pt x="2" y="3107"/>
                </a:lnTo>
                <a:lnTo>
                  <a:pt x="0" y="3131"/>
                </a:lnTo>
                <a:lnTo>
                  <a:pt x="0" y="3156"/>
                </a:lnTo>
                <a:lnTo>
                  <a:pt x="0" y="3180"/>
                </a:lnTo>
                <a:lnTo>
                  <a:pt x="2" y="3205"/>
                </a:lnTo>
                <a:lnTo>
                  <a:pt x="4" y="3230"/>
                </a:lnTo>
                <a:lnTo>
                  <a:pt x="8" y="3254"/>
                </a:lnTo>
                <a:lnTo>
                  <a:pt x="12" y="3279"/>
                </a:lnTo>
                <a:lnTo>
                  <a:pt x="18" y="3303"/>
                </a:lnTo>
                <a:lnTo>
                  <a:pt x="24" y="3327"/>
                </a:lnTo>
                <a:lnTo>
                  <a:pt x="31" y="3352"/>
                </a:lnTo>
                <a:lnTo>
                  <a:pt x="40" y="3376"/>
                </a:lnTo>
                <a:lnTo>
                  <a:pt x="49" y="3400"/>
                </a:lnTo>
                <a:lnTo>
                  <a:pt x="59" y="3424"/>
                </a:lnTo>
                <a:lnTo>
                  <a:pt x="71" y="3448"/>
                </a:lnTo>
                <a:lnTo>
                  <a:pt x="880" y="5035"/>
                </a:lnTo>
                <a:lnTo>
                  <a:pt x="1690" y="6622"/>
                </a:lnTo>
                <a:lnTo>
                  <a:pt x="1702" y="6646"/>
                </a:lnTo>
                <a:lnTo>
                  <a:pt x="1714" y="6668"/>
                </a:lnTo>
                <a:lnTo>
                  <a:pt x="1729" y="6690"/>
                </a:lnTo>
                <a:lnTo>
                  <a:pt x="1743" y="6711"/>
                </a:lnTo>
                <a:lnTo>
                  <a:pt x="1758" y="6731"/>
                </a:lnTo>
                <a:lnTo>
                  <a:pt x="1774" y="6750"/>
                </a:lnTo>
                <a:lnTo>
                  <a:pt x="1791" y="6769"/>
                </a:lnTo>
                <a:lnTo>
                  <a:pt x="1809" y="6787"/>
                </a:lnTo>
                <a:lnTo>
                  <a:pt x="1827" y="6804"/>
                </a:lnTo>
                <a:lnTo>
                  <a:pt x="1844" y="6821"/>
                </a:lnTo>
                <a:lnTo>
                  <a:pt x="1864" y="6837"/>
                </a:lnTo>
                <a:lnTo>
                  <a:pt x="1883" y="6851"/>
                </a:lnTo>
                <a:lnTo>
                  <a:pt x="1903" y="6866"/>
                </a:lnTo>
                <a:lnTo>
                  <a:pt x="1924" y="6878"/>
                </a:lnTo>
                <a:lnTo>
                  <a:pt x="1944" y="6891"/>
                </a:lnTo>
                <a:lnTo>
                  <a:pt x="1967" y="6903"/>
                </a:lnTo>
                <a:lnTo>
                  <a:pt x="1988" y="6913"/>
                </a:lnTo>
                <a:lnTo>
                  <a:pt x="2011" y="6923"/>
                </a:lnTo>
                <a:lnTo>
                  <a:pt x="2033" y="6932"/>
                </a:lnTo>
                <a:lnTo>
                  <a:pt x="2057" y="6940"/>
                </a:lnTo>
                <a:lnTo>
                  <a:pt x="2080" y="6947"/>
                </a:lnTo>
                <a:lnTo>
                  <a:pt x="2104" y="6954"/>
                </a:lnTo>
                <a:lnTo>
                  <a:pt x="2128" y="6958"/>
                </a:lnTo>
                <a:lnTo>
                  <a:pt x="2153" y="6963"/>
                </a:lnTo>
                <a:lnTo>
                  <a:pt x="2178" y="6966"/>
                </a:lnTo>
                <a:lnTo>
                  <a:pt x="2203" y="6968"/>
                </a:lnTo>
                <a:lnTo>
                  <a:pt x="2227" y="6970"/>
                </a:lnTo>
                <a:lnTo>
                  <a:pt x="2253" y="6970"/>
                </a:lnTo>
                <a:lnTo>
                  <a:pt x="2278" y="6970"/>
                </a:lnTo>
                <a:lnTo>
                  <a:pt x="2304" y="6968"/>
                </a:lnTo>
                <a:lnTo>
                  <a:pt x="2329" y="6966"/>
                </a:lnTo>
                <a:lnTo>
                  <a:pt x="2355" y="6963"/>
                </a:lnTo>
                <a:lnTo>
                  <a:pt x="4116" y="6683"/>
                </a:lnTo>
                <a:lnTo>
                  <a:pt x="5876" y="6405"/>
                </a:lnTo>
                <a:lnTo>
                  <a:pt x="5902" y="6400"/>
                </a:lnTo>
                <a:lnTo>
                  <a:pt x="5926" y="6394"/>
                </a:lnTo>
                <a:lnTo>
                  <a:pt x="5952" y="6388"/>
                </a:lnTo>
                <a:lnTo>
                  <a:pt x="5976" y="6381"/>
                </a:lnTo>
                <a:lnTo>
                  <a:pt x="6000" y="6372"/>
                </a:lnTo>
                <a:lnTo>
                  <a:pt x="6024" y="6363"/>
                </a:lnTo>
                <a:lnTo>
                  <a:pt x="6046" y="6353"/>
                </a:lnTo>
                <a:lnTo>
                  <a:pt x="6069" y="6343"/>
                </a:lnTo>
                <a:lnTo>
                  <a:pt x="6091" y="6330"/>
                </a:lnTo>
                <a:lnTo>
                  <a:pt x="6113" y="6318"/>
                </a:lnTo>
                <a:lnTo>
                  <a:pt x="6133" y="6305"/>
                </a:lnTo>
                <a:lnTo>
                  <a:pt x="6153" y="6291"/>
                </a:lnTo>
                <a:lnTo>
                  <a:pt x="6173" y="6277"/>
                </a:lnTo>
                <a:lnTo>
                  <a:pt x="6191" y="6261"/>
                </a:lnTo>
                <a:lnTo>
                  <a:pt x="6210" y="6245"/>
                </a:lnTo>
                <a:lnTo>
                  <a:pt x="6227" y="6227"/>
                </a:lnTo>
                <a:lnTo>
                  <a:pt x="6245" y="6210"/>
                </a:lnTo>
                <a:lnTo>
                  <a:pt x="6261" y="6191"/>
                </a:lnTo>
                <a:lnTo>
                  <a:pt x="6277" y="6173"/>
                </a:lnTo>
                <a:lnTo>
                  <a:pt x="6291" y="6153"/>
                </a:lnTo>
                <a:lnTo>
                  <a:pt x="6305" y="6133"/>
                </a:lnTo>
                <a:lnTo>
                  <a:pt x="6318" y="6113"/>
                </a:lnTo>
                <a:lnTo>
                  <a:pt x="6330" y="6091"/>
                </a:lnTo>
                <a:lnTo>
                  <a:pt x="6343" y="6069"/>
                </a:lnTo>
                <a:lnTo>
                  <a:pt x="6353" y="6046"/>
                </a:lnTo>
                <a:lnTo>
                  <a:pt x="6363" y="6024"/>
                </a:lnTo>
                <a:lnTo>
                  <a:pt x="6372" y="6000"/>
                </a:lnTo>
                <a:lnTo>
                  <a:pt x="6381" y="5976"/>
                </a:lnTo>
                <a:lnTo>
                  <a:pt x="6388" y="5952"/>
                </a:lnTo>
                <a:lnTo>
                  <a:pt x="6394" y="5926"/>
                </a:lnTo>
                <a:lnTo>
                  <a:pt x="6400" y="5902"/>
                </a:lnTo>
                <a:lnTo>
                  <a:pt x="6405" y="5876"/>
                </a:lnTo>
                <a:close/>
              </a:path>
            </a:pathLst>
          </a:custGeom>
          <a:solidFill>
            <a:srgbClr val="CF302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459493" y="2720370"/>
            <a:ext cx="2055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59493" y="2310740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7328" y="2720370"/>
            <a:ext cx="2055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77328" y="2310740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459493" y="4670398"/>
            <a:ext cx="2055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59493" y="4260768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77328" y="4670398"/>
            <a:ext cx="20551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7328" y="4260768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2" name="Freeform 217"/>
          <p:cNvSpPr/>
          <p:nvPr/>
        </p:nvSpPr>
        <p:spPr bwMode="auto">
          <a:xfrm>
            <a:off x="4803299" y="2710850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3" name="Freeform 217"/>
          <p:cNvSpPr/>
          <p:nvPr/>
        </p:nvSpPr>
        <p:spPr bwMode="auto">
          <a:xfrm>
            <a:off x="6832714" y="2710850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4" name="Freeform 217"/>
          <p:cNvSpPr/>
          <p:nvPr/>
        </p:nvSpPr>
        <p:spPr bwMode="auto">
          <a:xfrm>
            <a:off x="4803299" y="4668553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9" name="Freeform 217"/>
          <p:cNvSpPr/>
          <p:nvPr/>
        </p:nvSpPr>
        <p:spPr bwMode="auto">
          <a:xfrm>
            <a:off x="6832714" y="4668553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62" name="直接连接符 61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五角星 65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7" name="五角星 66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8" name="五角星 67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6" b="24406"/>
          <a:stretch>
            <a:fillRect/>
          </a:stretch>
        </p:blipFill>
        <p:spPr/>
      </p:pic>
      <p:pic>
        <p:nvPicPr>
          <p:cNvPr id="19" name="图片占位符 1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6" b="30746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11741310" y="548808"/>
            <a:ext cx="179755" cy="128526"/>
            <a:chOff x="4707467" y="1710267"/>
            <a:chExt cx="643466" cy="728133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>
              <a:off x="4707467" y="1710267"/>
              <a:ext cx="643466" cy="1185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07467" y="2015067"/>
              <a:ext cx="643466" cy="1185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07467" y="2319867"/>
              <a:ext cx="643466" cy="1185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70935" y="469644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Gazza</a:t>
            </a:r>
            <a:endParaRPr lang="en-US" sz="14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49075" y="4397571"/>
            <a:ext cx="6894176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58185" y="5195006"/>
            <a:ext cx="2042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184" y="4699798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F3027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F3027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79651" y="5214495"/>
            <a:ext cx="2042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9650" y="4719287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F3027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F3027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1117" y="5195006"/>
            <a:ext cx="2042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1116" y="4699798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F3027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F3027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897" y="4699798"/>
            <a:ext cx="319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01</a:t>
            </a:r>
            <a:endParaRPr lang="en-US" sz="80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0319" y="4701496"/>
            <a:ext cx="319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02</a:t>
            </a:r>
            <a:endParaRPr lang="en-US" sz="80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0898" y="4719287"/>
            <a:ext cx="319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03</a:t>
            </a:r>
            <a:endParaRPr lang="en-US" sz="80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9013" y="3387355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单击添加大标题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08433" y="4752830"/>
            <a:ext cx="2392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b="1" dirty="0">
                <a:solidFill>
                  <a:srgbClr val="C1402A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200" b="1" dirty="0">
              <a:solidFill>
                <a:srgbClr val="C1402A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28" name="直接连接符 27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五角星 31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6" name="五角星 35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7" name="五角星 36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96"/>
          <p:cNvSpPr/>
          <p:nvPr/>
        </p:nvSpPr>
        <p:spPr>
          <a:xfrm rot="10800000">
            <a:off x="1219180" y="2570127"/>
            <a:ext cx="4983585" cy="1337035"/>
          </a:xfrm>
          <a:custGeom>
            <a:avLst/>
            <a:gdLst>
              <a:gd name="connsiteX0" fmla="*/ 0 w 4746171"/>
              <a:gd name="connsiteY0" fmla="*/ 808205 h 2114490"/>
              <a:gd name="connsiteX1" fmla="*/ 2815771 w 4746171"/>
              <a:gd name="connsiteY1" fmla="*/ 53462 h 2114490"/>
              <a:gd name="connsiteX2" fmla="*/ 4746171 w 4746171"/>
              <a:gd name="connsiteY2" fmla="*/ 2114490 h 211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6171" h="2114490">
                <a:moveTo>
                  <a:pt x="0" y="808205"/>
                </a:moveTo>
                <a:cubicBezTo>
                  <a:pt x="1012371" y="321976"/>
                  <a:pt x="2024742" y="-164252"/>
                  <a:pt x="2815771" y="53462"/>
                </a:cubicBezTo>
                <a:cubicBezTo>
                  <a:pt x="3606800" y="271176"/>
                  <a:pt x="4176485" y="1192833"/>
                  <a:pt x="4746171" y="211449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8" name="Freeform 97"/>
          <p:cNvSpPr/>
          <p:nvPr/>
        </p:nvSpPr>
        <p:spPr>
          <a:xfrm rot="10800000">
            <a:off x="2060506" y="2642696"/>
            <a:ext cx="4172407" cy="1340507"/>
          </a:xfrm>
          <a:custGeom>
            <a:avLst/>
            <a:gdLst>
              <a:gd name="connsiteX0" fmla="*/ 0 w 3962400"/>
              <a:gd name="connsiteY0" fmla="*/ 900781 h 2119981"/>
              <a:gd name="connsiteX1" fmla="*/ 1915885 w 3962400"/>
              <a:gd name="connsiteY1" fmla="*/ 44438 h 2119981"/>
              <a:gd name="connsiteX2" fmla="*/ 3962400 w 3962400"/>
              <a:gd name="connsiteY2" fmla="*/ 2119981 h 211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0" h="2119981">
                <a:moveTo>
                  <a:pt x="0" y="900781"/>
                </a:moveTo>
                <a:cubicBezTo>
                  <a:pt x="627742" y="371009"/>
                  <a:pt x="1255485" y="-158762"/>
                  <a:pt x="1915885" y="44438"/>
                </a:cubicBezTo>
                <a:cubicBezTo>
                  <a:pt x="2576285" y="247638"/>
                  <a:pt x="3269342" y="1183809"/>
                  <a:pt x="3962400" y="2119981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9" name="Freeform 98"/>
          <p:cNvSpPr/>
          <p:nvPr/>
        </p:nvSpPr>
        <p:spPr>
          <a:xfrm rot="10800000">
            <a:off x="3260556" y="2945079"/>
            <a:ext cx="2987427" cy="1250112"/>
          </a:xfrm>
          <a:custGeom>
            <a:avLst/>
            <a:gdLst>
              <a:gd name="connsiteX0" fmla="*/ 0 w 2876729"/>
              <a:gd name="connsiteY0" fmla="*/ 1089233 h 1977026"/>
              <a:gd name="connsiteX1" fmla="*/ 1190171 w 2876729"/>
              <a:gd name="connsiteY1" fmla="*/ 15176 h 1977026"/>
              <a:gd name="connsiteX2" fmla="*/ 2728686 w 2876729"/>
              <a:gd name="connsiteY2" fmla="*/ 1800433 h 1977026"/>
              <a:gd name="connsiteX3" fmla="*/ 2728686 w 2876729"/>
              <a:gd name="connsiteY3" fmla="*/ 1814948 h 197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729" h="1977026">
                <a:moveTo>
                  <a:pt x="0" y="1089233"/>
                </a:moveTo>
                <a:cubicBezTo>
                  <a:pt x="367695" y="492938"/>
                  <a:pt x="735390" y="-103357"/>
                  <a:pt x="1190171" y="15176"/>
                </a:cubicBezTo>
                <a:cubicBezTo>
                  <a:pt x="1644952" y="133709"/>
                  <a:pt x="2472267" y="1500471"/>
                  <a:pt x="2728686" y="1800433"/>
                </a:cubicBezTo>
                <a:cubicBezTo>
                  <a:pt x="2985105" y="2100395"/>
                  <a:pt x="2856895" y="1957671"/>
                  <a:pt x="2728686" y="1814948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6139545" y="1092191"/>
            <a:ext cx="4746171" cy="1497420"/>
          </a:xfrm>
          <a:custGeom>
            <a:avLst/>
            <a:gdLst>
              <a:gd name="connsiteX0" fmla="*/ 0 w 4746171"/>
              <a:gd name="connsiteY0" fmla="*/ 808205 h 2114490"/>
              <a:gd name="connsiteX1" fmla="*/ 2815771 w 4746171"/>
              <a:gd name="connsiteY1" fmla="*/ 53462 h 2114490"/>
              <a:gd name="connsiteX2" fmla="*/ 4746171 w 4746171"/>
              <a:gd name="connsiteY2" fmla="*/ 2114490 h 211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6171" h="2114490">
                <a:moveTo>
                  <a:pt x="0" y="808205"/>
                </a:moveTo>
                <a:cubicBezTo>
                  <a:pt x="1012371" y="321976"/>
                  <a:pt x="2024742" y="-164252"/>
                  <a:pt x="2815771" y="53462"/>
                </a:cubicBezTo>
                <a:cubicBezTo>
                  <a:pt x="3606800" y="271176"/>
                  <a:pt x="4176485" y="1192833"/>
                  <a:pt x="4746171" y="211449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6110517" y="1015731"/>
            <a:ext cx="3962400" cy="1501309"/>
          </a:xfrm>
          <a:custGeom>
            <a:avLst/>
            <a:gdLst>
              <a:gd name="connsiteX0" fmla="*/ 0 w 3962400"/>
              <a:gd name="connsiteY0" fmla="*/ 900781 h 2119981"/>
              <a:gd name="connsiteX1" fmla="*/ 1915885 w 3962400"/>
              <a:gd name="connsiteY1" fmla="*/ 44438 h 2119981"/>
              <a:gd name="connsiteX2" fmla="*/ 3962400 w 3962400"/>
              <a:gd name="connsiteY2" fmla="*/ 2119981 h 211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2400" h="2119981">
                <a:moveTo>
                  <a:pt x="0" y="900781"/>
                </a:moveTo>
                <a:cubicBezTo>
                  <a:pt x="627742" y="371009"/>
                  <a:pt x="1255485" y="-158762"/>
                  <a:pt x="1915885" y="44438"/>
                </a:cubicBezTo>
                <a:cubicBezTo>
                  <a:pt x="2576285" y="247638"/>
                  <a:pt x="3269342" y="1183809"/>
                  <a:pt x="3962400" y="2119981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096004" y="814588"/>
            <a:ext cx="2876729" cy="1400072"/>
          </a:xfrm>
          <a:custGeom>
            <a:avLst/>
            <a:gdLst>
              <a:gd name="connsiteX0" fmla="*/ 0 w 2876729"/>
              <a:gd name="connsiteY0" fmla="*/ 1089233 h 1977026"/>
              <a:gd name="connsiteX1" fmla="*/ 1190171 w 2876729"/>
              <a:gd name="connsiteY1" fmla="*/ 15176 h 1977026"/>
              <a:gd name="connsiteX2" fmla="*/ 2728686 w 2876729"/>
              <a:gd name="connsiteY2" fmla="*/ 1800433 h 1977026"/>
              <a:gd name="connsiteX3" fmla="*/ 2728686 w 2876729"/>
              <a:gd name="connsiteY3" fmla="*/ 1814948 h 197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6729" h="1977026">
                <a:moveTo>
                  <a:pt x="0" y="1089233"/>
                </a:moveTo>
                <a:cubicBezTo>
                  <a:pt x="367695" y="492938"/>
                  <a:pt x="735390" y="-103357"/>
                  <a:pt x="1190171" y="15176"/>
                </a:cubicBezTo>
                <a:cubicBezTo>
                  <a:pt x="1644952" y="133709"/>
                  <a:pt x="2472267" y="1500471"/>
                  <a:pt x="2728686" y="1800433"/>
                </a:cubicBezTo>
                <a:cubicBezTo>
                  <a:pt x="2985105" y="2100395"/>
                  <a:pt x="2856895" y="1957671"/>
                  <a:pt x="2728686" y="1814948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8739349" y="3077047"/>
            <a:ext cx="65167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813132" y="3302200"/>
            <a:ext cx="65167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0671624" y="3151134"/>
            <a:ext cx="65167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673937" y="2525243"/>
            <a:ext cx="638263" cy="638263"/>
          </a:xfrm>
          <a:prstGeom prst="ellipse">
            <a:avLst/>
          </a:prstGeom>
          <a:solidFill>
            <a:srgbClr val="E7A18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-623230"/>
              <a:satOff val="-8984"/>
              <a:lumOff val="-169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692659" y="2442187"/>
            <a:ext cx="895763" cy="895763"/>
          </a:xfrm>
          <a:prstGeom prst="ellipse">
            <a:avLst/>
          </a:prstGeom>
          <a:solidFill>
            <a:srgbClr val="E7A18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453435" y="1864295"/>
            <a:ext cx="1229643" cy="1229643"/>
          </a:xfrm>
          <a:prstGeom prst="ellipse">
            <a:avLst/>
          </a:prstGeom>
          <a:solidFill>
            <a:srgbClr val="E7A18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5" name="Oval 18"/>
          <p:cNvSpPr>
            <a:spLocks noChangeAspect="1" noChangeArrowheads="1"/>
          </p:cNvSpPr>
          <p:nvPr/>
        </p:nvSpPr>
        <p:spPr bwMode="auto">
          <a:xfrm rot="16200000">
            <a:off x="4861671" y="1320760"/>
            <a:ext cx="2508259" cy="251353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0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rgbClr val="5C5C5C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5714315" y="3022656"/>
            <a:ext cx="850381" cy="98616"/>
            <a:chOff x="1722746" y="1248030"/>
            <a:chExt cx="680769" cy="78947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5" name="Oval 64"/>
            <p:cNvSpPr/>
            <p:nvPr/>
          </p:nvSpPr>
          <p:spPr>
            <a:xfrm>
              <a:off x="1722746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40609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958473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088841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06704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324568" y="1248030"/>
              <a:ext cx="78947" cy="789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sp>
        <p:nvSpPr>
          <p:cNvPr id="81" name="Freeform 80"/>
          <p:cNvSpPr/>
          <p:nvPr/>
        </p:nvSpPr>
        <p:spPr>
          <a:xfrm flipH="1">
            <a:off x="2830358" y="1589264"/>
            <a:ext cx="65100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582440" y="1948856"/>
            <a:ext cx="894843" cy="89576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-1246461"/>
              <a:satOff val="-17970"/>
              <a:lumOff val="-339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20222" y="2305849"/>
            <a:ext cx="637607" cy="63826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-1869691"/>
              <a:satOff val="-26956"/>
              <a:lumOff val="-509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2547621" y="2071037"/>
            <a:ext cx="1228379" cy="122964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4" name="Freeform 93"/>
          <p:cNvSpPr/>
          <p:nvPr/>
        </p:nvSpPr>
        <p:spPr>
          <a:xfrm flipH="1">
            <a:off x="1689859" y="1506796"/>
            <a:ext cx="65100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5" name="Freeform 94"/>
          <p:cNvSpPr/>
          <p:nvPr/>
        </p:nvSpPr>
        <p:spPr>
          <a:xfrm flipH="1">
            <a:off x="896555" y="1858338"/>
            <a:ext cx="651005" cy="452118"/>
          </a:xfrm>
          <a:custGeom>
            <a:avLst/>
            <a:gdLst>
              <a:gd name="connsiteX0" fmla="*/ 0 w 1322296"/>
              <a:gd name="connsiteY0" fmla="*/ 0 h 637561"/>
              <a:gd name="connsiteX1" fmla="*/ 1322296 w 1322296"/>
              <a:gd name="connsiteY1" fmla="*/ 0 h 637561"/>
              <a:gd name="connsiteX2" fmla="*/ 1322296 w 1322296"/>
              <a:gd name="connsiteY2" fmla="*/ 637561 h 637561"/>
              <a:gd name="connsiteX3" fmla="*/ 0 w 1322296"/>
              <a:gd name="connsiteY3" fmla="*/ 637561 h 637561"/>
              <a:gd name="connsiteX4" fmla="*/ 0 w 1322296"/>
              <a:gd name="connsiteY4" fmla="*/ 0 h 63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2296" h="637561">
                <a:moveTo>
                  <a:pt x="0" y="0"/>
                </a:moveTo>
                <a:lnTo>
                  <a:pt x="1322296" y="0"/>
                </a:lnTo>
                <a:lnTo>
                  <a:pt x="1322296" y="637561"/>
                </a:lnTo>
                <a:lnTo>
                  <a:pt x="0" y="63756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-1" rIns="30480" bIns="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步伐</a:t>
            </a:r>
            <a:r>
              <a:rPr lang="id-ID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id-ID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lang="id-ID" sz="1400" b="1" dirty="0">
              <a:solidFill>
                <a:schemeClr val="tx1">
                  <a:lumMod val="65000"/>
                  <a:lumOff val="3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2" name="文本框 66"/>
          <p:cNvSpPr txBox="1">
            <a:spLocks noChangeArrowheads="1"/>
          </p:cNvSpPr>
          <p:nvPr/>
        </p:nvSpPr>
        <p:spPr bwMode="auto">
          <a:xfrm>
            <a:off x="2048608" y="5409840"/>
            <a:ext cx="8094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1400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zh-CN" altLang="en-US" sz="1400" dirty="0">
              <a:sym typeface="汉仪润圆-65简" panose="00020600040101010101" pitchFamily="18" charset="-122"/>
            </a:endParaRPr>
          </a:p>
        </p:txBody>
      </p:sp>
      <p:sp>
        <p:nvSpPr>
          <p:cNvPr id="73" name="文本框 13"/>
          <p:cNvSpPr txBox="1">
            <a:spLocks noChangeArrowheads="1"/>
          </p:cNvSpPr>
          <p:nvPr/>
        </p:nvSpPr>
        <p:spPr bwMode="auto">
          <a:xfrm>
            <a:off x="4208304" y="4285587"/>
            <a:ext cx="37753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defTabSz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zh-CN" altLang="en-US" sz="4000" dirty="0">
                <a:latin typeface="汉仪润圆-65简" panose="00020600040101010101" pitchFamily="18" charset="-122"/>
                <a:ea typeface="汉仪润圆-65简" panose="00020600040101010101" pitchFamily="18" charset="-122"/>
                <a:sym typeface="汉仪润圆-65简" panose="00020600040101010101" pitchFamily="18" charset="-122"/>
              </a:rPr>
              <a:t>单击添加大标题</a:t>
            </a:r>
            <a:endParaRPr lang="zh-CN" altLang="en-US" sz="4000" dirty="0">
              <a:latin typeface="汉仪润圆-65简" panose="00020600040101010101" pitchFamily="18" charset="-122"/>
              <a:ea typeface="汉仪润圆-65简" panose="00020600040101010101" pitchFamily="18" charset="-122"/>
              <a:sym typeface="汉仪润圆-65简" panose="00020600040101010101" pitchFamily="18" charset="-122"/>
            </a:endParaRPr>
          </a:p>
        </p:txBody>
      </p:sp>
      <p:sp>
        <p:nvSpPr>
          <p:cNvPr id="96" name="任意多边形 95"/>
          <p:cNvSpPr/>
          <p:nvPr/>
        </p:nvSpPr>
        <p:spPr bwMode="auto">
          <a:xfrm>
            <a:off x="5909757" y="5292447"/>
            <a:ext cx="372483" cy="0"/>
          </a:xfrm>
          <a:custGeom>
            <a:avLst/>
            <a:gdLst>
              <a:gd name="connsiteX0" fmla="*/ 0 w 504825"/>
              <a:gd name="connsiteY0" fmla="*/ 0 h 0"/>
              <a:gd name="connsiteX1" fmla="*/ 504825 w 5048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825">
                <a:moveTo>
                  <a:pt x="0" y="0"/>
                </a:moveTo>
                <a:lnTo>
                  <a:pt x="504825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35" dirty="0">
              <a:solidFill>
                <a:prstClr val="black">
                  <a:lumMod val="75000"/>
                  <a:lumOff val="25000"/>
                </a:prst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4" name="五角星 113"/>
          <p:cNvSpPr/>
          <p:nvPr/>
        </p:nvSpPr>
        <p:spPr>
          <a:xfrm>
            <a:off x="5980580" y="49327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5" name="五角星 114"/>
          <p:cNvSpPr/>
          <p:nvPr/>
        </p:nvSpPr>
        <p:spPr>
          <a:xfrm>
            <a:off x="6388520" y="49899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6" name="五角星 115"/>
          <p:cNvSpPr/>
          <p:nvPr/>
        </p:nvSpPr>
        <p:spPr>
          <a:xfrm>
            <a:off x="5686940" y="49899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7" name="Freeform 217"/>
          <p:cNvSpPr/>
          <p:nvPr/>
        </p:nvSpPr>
        <p:spPr bwMode="auto">
          <a:xfrm>
            <a:off x="2870716" y="2404254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8" name="Freeform 217"/>
          <p:cNvSpPr/>
          <p:nvPr/>
        </p:nvSpPr>
        <p:spPr bwMode="auto">
          <a:xfrm>
            <a:off x="8764171" y="2206538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9" name="Freeform 217"/>
          <p:cNvSpPr/>
          <p:nvPr/>
        </p:nvSpPr>
        <p:spPr bwMode="auto">
          <a:xfrm>
            <a:off x="9901868" y="2680607"/>
            <a:ext cx="483048" cy="45600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Freeform 217"/>
          <p:cNvSpPr/>
          <p:nvPr/>
        </p:nvSpPr>
        <p:spPr bwMode="auto">
          <a:xfrm>
            <a:off x="1773775" y="2157078"/>
            <a:ext cx="483048" cy="456007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Freeform 217"/>
          <p:cNvSpPr/>
          <p:nvPr/>
        </p:nvSpPr>
        <p:spPr bwMode="auto">
          <a:xfrm>
            <a:off x="1073574" y="2462260"/>
            <a:ext cx="319538" cy="301650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2" name="Freeform 217"/>
          <p:cNvSpPr/>
          <p:nvPr/>
        </p:nvSpPr>
        <p:spPr bwMode="auto">
          <a:xfrm>
            <a:off x="10827704" y="2705019"/>
            <a:ext cx="319538" cy="301650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3" name="Freeform 217"/>
          <p:cNvSpPr/>
          <p:nvPr/>
        </p:nvSpPr>
        <p:spPr bwMode="auto">
          <a:xfrm>
            <a:off x="5522581" y="1775627"/>
            <a:ext cx="1158249" cy="1093411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CF302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31168" y="5367202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84508" y="5764956"/>
            <a:ext cx="192850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457895" y="2324241"/>
            <a:ext cx="2254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7895" y="1859664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11235" y="2257418"/>
            <a:ext cx="192850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77044" y="5357699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30384" y="5755453"/>
            <a:ext cx="192850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408487" y="2364854"/>
            <a:ext cx="2254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08487" y="1900277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461827" y="2298031"/>
            <a:ext cx="192850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ck Arc 21"/>
          <p:cNvSpPr/>
          <p:nvPr/>
        </p:nvSpPr>
        <p:spPr>
          <a:xfrm rot="10800000">
            <a:off x="8593616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3" name="Block Arc 22"/>
          <p:cNvSpPr/>
          <p:nvPr/>
        </p:nvSpPr>
        <p:spPr>
          <a:xfrm rot="10800000">
            <a:off x="2171213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4" name="Block Arc 23"/>
          <p:cNvSpPr/>
          <p:nvPr/>
        </p:nvSpPr>
        <p:spPr>
          <a:xfrm rot="10800000">
            <a:off x="5381786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5" name="Block Arc 24"/>
          <p:cNvSpPr/>
          <p:nvPr/>
        </p:nvSpPr>
        <p:spPr>
          <a:xfrm>
            <a:off x="3777761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6" name="Block Arc 25"/>
          <p:cNvSpPr/>
          <p:nvPr/>
        </p:nvSpPr>
        <p:spPr>
          <a:xfrm>
            <a:off x="6988332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7" name="Block Arc 26"/>
          <p:cNvSpPr/>
          <p:nvPr/>
        </p:nvSpPr>
        <p:spPr>
          <a:xfrm>
            <a:off x="2172472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777759" y="3149746"/>
            <a:ext cx="5118356" cy="1907782"/>
            <a:chOff x="3349094" y="2898177"/>
            <a:chExt cx="5488086" cy="2045593"/>
          </a:xfrm>
          <a:solidFill>
            <a:srgbClr val="E93B37"/>
          </a:solidFill>
        </p:grpSpPr>
        <p:sp>
          <p:nvSpPr>
            <p:cNvPr id="29" name="Block Arc 28"/>
            <p:cNvSpPr/>
            <p:nvPr/>
          </p:nvSpPr>
          <p:spPr>
            <a:xfrm rot="10800000">
              <a:off x="3349094" y="2898177"/>
              <a:ext cx="2045594" cy="2045593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6791586" y="2898177"/>
              <a:ext cx="2045594" cy="2045593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sp>
        <p:nvSpPr>
          <p:cNvPr id="31" name="Block Arc 30"/>
          <p:cNvSpPr/>
          <p:nvPr/>
        </p:nvSpPr>
        <p:spPr>
          <a:xfrm>
            <a:off x="5383045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Block Arc 31"/>
          <p:cNvSpPr/>
          <p:nvPr/>
        </p:nvSpPr>
        <p:spPr>
          <a:xfrm>
            <a:off x="8593616" y="3162103"/>
            <a:ext cx="1907783" cy="1907782"/>
          </a:xfrm>
          <a:prstGeom prst="blockArc">
            <a:avLst>
              <a:gd name="adj1" fmla="val 10800000"/>
              <a:gd name="adj2" fmla="val 21598066"/>
              <a:gd name="adj3" fmla="val 15737"/>
            </a:avLst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81678" y="3570204"/>
            <a:ext cx="1091581" cy="1091581"/>
          </a:xfrm>
          <a:prstGeom prst="ellipse">
            <a:avLst/>
          </a:prstGeom>
          <a:solidFill>
            <a:srgbClr val="E93B37"/>
          </a:solidFill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87748" y="3570204"/>
            <a:ext cx="1091581" cy="1091581"/>
          </a:xfrm>
          <a:prstGeom prst="ellipse">
            <a:avLst/>
          </a:prstGeom>
          <a:solidFill>
            <a:srgbClr val="E7A18B"/>
          </a:solidFill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793818" y="3570204"/>
            <a:ext cx="1091581" cy="1091581"/>
          </a:xfrm>
          <a:prstGeom prst="ellipse">
            <a:avLst/>
          </a:prstGeom>
          <a:solidFill>
            <a:srgbClr val="E93B37"/>
          </a:soli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399888" y="3570204"/>
            <a:ext cx="1091581" cy="1091581"/>
          </a:xfrm>
          <a:prstGeom prst="ellipse">
            <a:avLst/>
          </a:prstGeom>
          <a:solidFill>
            <a:srgbClr val="E7A18B"/>
          </a:soli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005958" y="3570204"/>
            <a:ext cx="1091581" cy="1091581"/>
          </a:xfrm>
          <a:prstGeom prst="ellipse">
            <a:avLst/>
          </a:prstGeom>
          <a:solidFill>
            <a:srgbClr val="E93B37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8" name="Freeform: Shape 37"/>
          <p:cNvSpPr/>
          <p:nvPr/>
        </p:nvSpPr>
        <p:spPr>
          <a:xfrm rot="10800000">
            <a:off x="10207382" y="4104006"/>
            <a:ext cx="953891" cy="953509"/>
          </a:xfrm>
          <a:custGeom>
            <a:avLst/>
            <a:gdLst>
              <a:gd name="connsiteX0" fmla="*/ 700881 w 1022796"/>
              <a:gd name="connsiteY0" fmla="*/ 1022387 h 1022387"/>
              <a:gd name="connsiteX1" fmla="*/ 141032 w 1022796"/>
              <a:gd name="connsiteY1" fmla="*/ 336094 h 1022387"/>
              <a:gd name="connsiteX2" fmla="*/ 0 w 1022796"/>
              <a:gd name="connsiteY2" fmla="*/ 321919 h 1022387"/>
              <a:gd name="connsiteX3" fmla="*/ 0 w 1022796"/>
              <a:gd name="connsiteY3" fmla="*/ 0 h 1022387"/>
              <a:gd name="connsiteX4" fmla="*/ 104268 w 1022796"/>
              <a:gd name="connsiteY4" fmla="*/ 5234 h 1022387"/>
              <a:gd name="connsiteX5" fmla="*/ 1022796 w 1022796"/>
              <a:gd name="connsiteY5" fmla="*/ 1022207 h 102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96" h="1022387">
                <a:moveTo>
                  <a:pt x="700881" y="1022387"/>
                </a:moveTo>
                <a:cubicBezTo>
                  <a:pt x="700690" y="683754"/>
                  <a:pt x="460374" y="401334"/>
                  <a:pt x="141032" y="336094"/>
                </a:cubicBezTo>
                <a:lnTo>
                  <a:pt x="0" y="321919"/>
                </a:lnTo>
                <a:lnTo>
                  <a:pt x="0" y="0"/>
                </a:lnTo>
                <a:lnTo>
                  <a:pt x="104268" y="5234"/>
                </a:lnTo>
                <a:cubicBezTo>
                  <a:pt x="619937" y="57447"/>
                  <a:pt x="1022498" y="492742"/>
                  <a:pt x="1022796" y="1022207"/>
                </a:cubicBezTo>
                <a:close/>
              </a:path>
            </a:pathLst>
          </a:custGeom>
          <a:solidFill>
            <a:srgbClr val="E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9" name="Freeform: Shape 38"/>
          <p:cNvSpPr/>
          <p:nvPr/>
        </p:nvSpPr>
        <p:spPr>
          <a:xfrm rot="10800000">
            <a:off x="1517942" y="4103637"/>
            <a:ext cx="953893" cy="953892"/>
          </a:xfrm>
          <a:custGeom>
            <a:avLst/>
            <a:gdLst>
              <a:gd name="connsiteX0" fmla="*/ 0 w 1022798"/>
              <a:gd name="connsiteY0" fmla="*/ 1022797 h 1022797"/>
              <a:gd name="connsiteX1" fmla="*/ 1022509 w 1022798"/>
              <a:gd name="connsiteY1" fmla="*/ 0 h 1022797"/>
              <a:gd name="connsiteX2" fmla="*/ 1022798 w 1022798"/>
              <a:gd name="connsiteY2" fmla="*/ 15 h 1022797"/>
              <a:gd name="connsiteX3" fmla="*/ 1022798 w 1022798"/>
              <a:gd name="connsiteY3" fmla="*/ 321934 h 1022797"/>
              <a:gd name="connsiteX4" fmla="*/ 1022600 w 1022798"/>
              <a:gd name="connsiteY4" fmla="*/ 321914 h 1022797"/>
              <a:gd name="connsiteX5" fmla="*/ 321915 w 1022798"/>
              <a:gd name="connsiteY5" fmla="*/ 1022796 h 10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98" h="1022797">
                <a:moveTo>
                  <a:pt x="0" y="1022797"/>
                </a:moveTo>
                <a:cubicBezTo>
                  <a:pt x="0" y="458034"/>
                  <a:pt x="457746" y="159"/>
                  <a:pt x="1022509" y="0"/>
                </a:cubicBezTo>
                <a:lnTo>
                  <a:pt x="1022798" y="15"/>
                </a:lnTo>
                <a:lnTo>
                  <a:pt x="1022798" y="321934"/>
                </a:lnTo>
                <a:lnTo>
                  <a:pt x="1022600" y="321914"/>
                </a:lnTo>
                <a:cubicBezTo>
                  <a:pt x="635591" y="322023"/>
                  <a:pt x="321915" y="635787"/>
                  <a:pt x="321915" y="1022796"/>
                </a:cubicBezTo>
                <a:close/>
              </a:path>
            </a:pathLst>
          </a:custGeom>
          <a:solidFill>
            <a:srgbClr val="E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913165" y="2939755"/>
            <a:ext cx="426399" cy="426399"/>
          </a:xfrm>
          <a:prstGeom prst="ellipse">
            <a:avLst/>
          </a:prstGeom>
          <a:solidFill>
            <a:srgbClr val="FE7E6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</a:t>
            </a:r>
            <a:endParaRPr lang="en-US" sz="1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23737" y="2939755"/>
            <a:ext cx="426399" cy="426399"/>
          </a:xfrm>
          <a:prstGeom prst="ellipse">
            <a:avLst/>
          </a:prstGeom>
          <a:solidFill>
            <a:srgbClr val="FE7E6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3</a:t>
            </a:r>
            <a:endParaRPr lang="en-US" sz="1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518450" y="4847538"/>
            <a:ext cx="426399" cy="426399"/>
          </a:xfrm>
          <a:prstGeom prst="ellipse">
            <a:avLst/>
          </a:prstGeom>
          <a:solidFill>
            <a:srgbClr val="FE7E6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lang="en-US" sz="1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729025" y="4847538"/>
            <a:ext cx="426399" cy="426399"/>
          </a:xfrm>
          <a:prstGeom prst="ellipse">
            <a:avLst/>
          </a:prstGeom>
          <a:solidFill>
            <a:srgbClr val="FE7E6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4</a:t>
            </a:r>
            <a:endParaRPr lang="en-US" sz="1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9334309" y="2939755"/>
            <a:ext cx="426399" cy="426399"/>
          </a:xfrm>
          <a:prstGeom prst="ellipse">
            <a:avLst/>
          </a:prstGeom>
          <a:solidFill>
            <a:srgbClr val="FE7E6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5</a:t>
            </a:r>
            <a:endParaRPr lang="en-US" sz="14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005958" y="5779037"/>
            <a:ext cx="2254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005958" y="5314460"/>
            <a:ext cx="14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9059298" y="5712214"/>
            <a:ext cx="192850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431168" y="5831779"/>
            <a:ext cx="2254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577044" y="5822276"/>
            <a:ext cx="2254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65" name="直接连接符 64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五角星 68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0" name="五角星 69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1" name="五角星 70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2" name="Freeform 217"/>
          <p:cNvSpPr/>
          <p:nvPr/>
        </p:nvSpPr>
        <p:spPr bwMode="auto">
          <a:xfrm>
            <a:off x="2836873" y="3855952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2" name="Freeform 217"/>
          <p:cNvSpPr/>
          <p:nvPr/>
        </p:nvSpPr>
        <p:spPr bwMode="auto">
          <a:xfrm>
            <a:off x="4437921" y="3855952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3" name="Freeform 217"/>
          <p:cNvSpPr/>
          <p:nvPr/>
        </p:nvSpPr>
        <p:spPr bwMode="auto">
          <a:xfrm>
            <a:off x="6038969" y="3855952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4" name="Freeform 217"/>
          <p:cNvSpPr/>
          <p:nvPr/>
        </p:nvSpPr>
        <p:spPr bwMode="auto">
          <a:xfrm>
            <a:off x="7640017" y="3855952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5" name="Freeform 217"/>
          <p:cNvSpPr/>
          <p:nvPr/>
        </p:nvSpPr>
        <p:spPr bwMode="auto">
          <a:xfrm>
            <a:off x="9241065" y="3855952"/>
            <a:ext cx="576462" cy="54419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" y="3"/>
            <a:ext cx="12191997" cy="6857997"/>
          </a:xfrm>
        </p:spPr>
      </p:pic>
      <p:sp>
        <p:nvSpPr>
          <p:cNvPr id="15" name="矩形 259"/>
          <p:cNvSpPr>
            <a:spLocks noChangeArrowheads="1"/>
          </p:cNvSpPr>
          <p:nvPr/>
        </p:nvSpPr>
        <p:spPr bwMode="auto">
          <a:xfrm>
            <a:off x="485610" y="1851702"/>
            <a:ext cx="1122452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3765">
              <a:spcBef>
                <a:spcPct val="20000"/>
              </a:spcBef>
            </a:pPr>
            <a:r>
              <a:rPr lang="zh-CN" altLang="en-US" sz="8800" b="1" cap="all" dirty="0" smtClean="0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永远跟党走</a:t>
            </a:r>
            <a:endParaRPr lang="zh-CN" altLang="en-US" sz="8800" b="1" cap="all" dirty="0">
              <a:gradFill>
                <a:gsLst>
                  <a:gs pos="0">
                    <a:srgbClr val="D9372E"/>
                  </a:gs>
                  <a:gs pos="100000">
                    <a:srgbClr val="CA3028"/>
                  </a:gs>
                </a:gsLst>
                <a:lin ang="1800000" scaled="0"/>
              </a:gra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五角星 16"/>
          <p:cNvSpPr/>
          <p:nvPr/>
        </p:nvSpPr>
        <p:spPr>
          <a:xfrm>
            <a:off x="5947991" y="3484190"/>
            <a:ext cx="296020" cy="296020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8" name="五角星 17"/>
          <p:cNvSpPr/>
          <p:nvPr/>
        </p:nvSpPr>
        <p:spPr>
          <a:xfrm>
            <a:off x="6443291" y="3484190"/>
            <a:ext cx="296020" cy="296020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五角星 18"/>
          <p:cNvSpPr/>
          <p:nvPr/>
        </p:nvSpPr>
        <p:spPr>
          <a:xfrm>
            <a:off x="5452691" y="3484190"/>
            <a:ext cx="296020" cy="296020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972300" y="3632200"/>
            <a:ext cx="823913" cy="0"/>
          </a:xfrm>
          <a:prstGeom prst="line">
            <a:avLst/>
          </a:prstGeom>
          <a:ln w="38100">
            <a:gradFill>
              <a:gsLst>
                <a:gs pos="0">
                  <a:srgbClr val="CA3028"/>
                </a:gs>
                <a:gs pos="100000">
                  <a:srgbClr val="CA3028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426554" y="3632200"/>
            <a:ext cx="823913" cy="0"/>
          </a:xfrm>
          <a:prstGeom prst="line">
            <a:avLst/>
          </a:prstGeom>
          <a:ln w="38100">
            <a:gradFill>
              <a:gsLst>
                <a:gs pos="0">
                  <a:srgbClr val="CA3028"/>
                </a:gs>
                <a:gs pos="100000">
                  <a:srgbClr val="CA3028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810764" y="3973345"/>
            <a:ext cx="4545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dirty="0">
                <a:solidFill>
                  <a:srgbClr val="D9372E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坚定不移推进改革，坚定不移扩大开放</a:t>
            </a:r>
            <a:endParaRPr lang="zh-CN" altLang="en-US" dirty="0">
              <a:solidFill>
                <a:srgbClr val="D9372E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387" y="348877"/>
            <a:ext cx="420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稻壳儿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模板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使用说明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5855" y="426118"/>
            <a:ext cx="6426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(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本页为说明页，用户使用模板时可删除本页内容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)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9954" y="1194611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A1F39"/>
                </a:solidFill>
                <a:cs typeface="+mn-ea"/>
                <a:sym typeface="+mn-lt"/>
              </a:rPr>
              <a:t>01</a:t>
            </a:r>
            <a:endParaRPr lang="zh-CN" altLang="en-US" sz="3600" b="1" dirty="0">
              <a:solidFill>
                <a:srgbClr val="FA1F39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6202" y="1317722"/>
            <a:ext cx="218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字体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说明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50468" y="1194611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A1F39"/>
                </a:solidFill>
                <a:cs typeface="+mn-ea"/>
                <a:sym typeface="+mn-lt"/>
              </a:rPr>
              <a:t>02</a:t>
            </a:r>
            <a:endParaRPr lang="zh-CN" altLang="en-US" sz="3600" b="1" dirty="0">
              <a:solidFill>
                <a:srgbClr val="FA1F39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66716" y="1317722"/>
            <a:ext cx="218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素材说明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34891" y="1194611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rgbClr val="FA1F39"/>
                </a:solidFill>
                <a:cs typeface="+mn-ea"/>
                <a:sym typeface="+mn-lt"/>
              </a:rPr>
              <a:t>03</a:t>
            </a:r>
            <a:endParaRPr lang="zh-CN" altLang="en-US" sz="3600" b="1" dirty="0">
              <a:solidFill>
                <a:srgbClr val="FA1F39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51139" y="1317722"/>
            <a:ext cx="218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母版说明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9954" y="2225011"/>
            <a:ext cx="1555046" cy="27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中文│字体名称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9954" y="2505443"/>
            <a:ext cx="349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>
                <a:latin typeface="+mn-lt"/>
                <a:ea typeface="+mn-ea"/>
                <a:cs typeface="+mn-ea"/>
                <a:sym typeface="+mn-lt"/>
              </a:rPr>
              <a:t>汉仪润圆</a:t>
            </a:r>
            <a:r>
              <a:rPr lang="en-US" altLang="zh-CN" b="0" dirty="0">
                <a:latin typeface="+mn-lt"/>
                <a:ea typeface="+mn-ea"/>
                <a:cs typeface="+mn-ea"/>
                <a:sym typeface="+mn-lt"/>
              </a:rPr>
              <a:t>-65</a:t>
            </a:r>
            <a:r>
              <a:rPr lang="zh-CN" altLang="en-US" b="0" dirty="0">
                <a:latin typeface="+mn-lt"/>
                <a:ea typeface="+mn-ea"/>
                <a:cs typeface="+mn-ea"/>
                <a:sym typeface="+mn-lt"/>
              </a:rPr>
              <a:t>简</a:t>
            </a:r>
            <a:endParaRPr lang="zh-CN" altLang="en-US" sz="1200" b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40266" y="3073089"/>
            <a:ext cx="3206044" cy="0"/>
          </a:xfrm>
          <a:prstGeom prst="line">
            <a:avLst/>
          </a:prstGeom>
          <a:ln>
            <a:solidFill>
              <a:schemeClr val="bg2">
                <a:alpha val="8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450468" y="2083640"/>
            <a:ext cx="1239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图片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50469" y="2322308"/>
            <a:ext cx="3101799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模板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中使用的素材来源于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【 </a:t>
            </a:r>
            <a:r>
              <a:rPr lang="en-US" altLang="zh-CN" sz="900" b="1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pexels</a:t>
            </a:r>
            <a:r>
              <a:rPr lang="en-US" altLang="zh-CN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】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该网站素材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具有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CC0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共享协议，您可在遵循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CC0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共享协议的情况下使用。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234891" y="2045540"/>
            <a:ext cx="3289160" cy="485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使用本套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模板时，若在操作界面鼠标不可选取的内容，可以在幻灯片母版中进行查看和编辑，具体操作如下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34890" y="2717319"/>
            <a:ext cx="32891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、点击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【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视图</a:t>
            </a:r>
            <a:r>
              <a:rPr lang="en-US" altLang="zh-CN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】</a:t>
            </a:r>
            <a:endParaRPr lang="en-US" altLang="zh-CN" sz="9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、选择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【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幻灯片母版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】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，即可查看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编辑母版</a:t>
            </a:r>
            <a:r>
              <a:rPr lang="zh-CN" alt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内容</a:t>
            </a:r>
            <a:endParaRPr lang="en-US" altLang="zh-CN" sz="9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、查看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编辑完成后，点击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【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关闭</a:t>
            </a:r>
            <a:r>
              <a:rPr lang="en-US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】</a:t>
            </a:r>
            <a:r>
              <a:rPr lang="zh-CN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即可</a:t>
            </a:r>
            <a:endParaRPr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95" y="3580163"/>
            <a:ext cx="3395102" cy="246724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041422" y="1317722"/>
            <a:ext cx="3872089" cy="5540278"/>
            <a:chOff x="4041422" y="0"/>
            <a:chExt cx="3872089" cy="6858000"/>
          </a:xfrm>
        </p:grpSpPr>
        <p:cxnSp>
          <p:nvCxnSpPr>
            <p:cNvPr id="35" name="直接连接符 34"/>
            <p:cNvCxnSpPr/>
            <p:nvPr/>
          </p:nvCxnSpPr>
          <p:spPr>
            <a:xfrm rot="16200000">
              <a:off x="4484511" y="3429000"/>
              <a:ext cx="6858000" cy="0"/>
            </a:xfrm>
            <a:prstGeom prst="line">
              <a:avLst/>
            </a:prstGeom>
            <a:ln>
              <a:solidFill>
                <a:schemeClr val="bg2">
                  <a:alpha val="8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16200000">
              <a:off x="612422" y="3429000"/>
              <a:ext cx="6858000" cy="0"/>
            </a:xfrm>
            <a:prstGeom prst="line">
              <a:avLst/>
            </a:prstGeom>
            <a:ln>
              <a:solidFill>
                <a:schemeClr val="bg2">
                  <a:alpha val="8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矩形 36"/>
          <p:cNvSpPr/>
          <p:nvPr/>
        </p:nvSpPr>
        <p:spPr>
          <a:xfrm>
            <a:off x="-1" y="361695"/>
            <a:ext cx="85726" cy="426499"/>
          </a:xfrm>
          <a:prstGeom prst="rect">
            <a:avLst/>
          </a:prstGeom>
          <a:solidFill>
            <a:srgbClr val="FA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8" name="TextBox 2"/>
          <p:cNvSpPr txBox="1"/>
          <p:nvPr/>
        </p:nvSpPr>
        <p:spPr>
          <a:xfrm>
            <a:off x="349953" y="3916864"/>
            <a:ext cx="349161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9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【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说明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】</a:t>
            </a:r>
            <a:endParaRPr lang="en-US" altLang="zh-CN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模板中使用的字体为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【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汉仪润圆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-65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简</a:t>
            </a:r>
            <a:r>
              <a:rPr lang="en-US" altLang="zh-CN" dirty="0" smtClean="0">
                <a:latin typeface="+mn-lt"/>
                <a:ea typeface="+mn-ea"/>
                <a:cs typeface="+mn-ea"/>
                <a:sym typeface="+mn-lt"/>
              </a:rPr>
              <a:t>】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，仅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限于个人学习，研究或欣赏目的使用，如需商用请您自行向版权方购买，获取商用版权。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50468" y="4004786"/>
            <a:ext cx="1239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素材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50469" y="4243454"/>
            <a:ext cx="3101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模板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中使用的素材来源于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【 </a:t>
            </a:r>
            <a:r>
              <a:rPr lang="en-US" altLang="zh-CN" sz="900" b="1" dirty="0" err="1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pixabay</a:t>
            </a:r>
            <a:r>
              <a:rPr lang="en-US" altLang="zh-CN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】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该网站素材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具有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CC0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共享协议，您可在遵循</a:t>
            </a:r>
            <a:r>
              <a:rPr lang="en-US" altLang="zh-CN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CC0</a:t>
            </a:r>
            <a:r>
              <a:rPr lang="zh-CN" altLang="en-US" sz="900" dirty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共享协议的情况下使用</a:t>
            </a:r>
            <a:r>
              <a:rPr lang="zh-CN" altLang="en-US" sz="900" dirty="0" smtClean="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rPr>
              <a:t>。</a:t>
            </a:r>
            <a:endParaRPr lang="zh-CN" altLang="en-US" sz="9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68" y="2875295"/>
            <a:ext cx="295976" cy="19731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59" y="2875295"/>
            <a:ext cx="131611" cy="19731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59" y="2875295"/>
            <a:ext cx="350559" cy="19731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8" y="2875296"/>
            <a:ext cx="350561" cy="1973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65" y="2875295"/>
            <a:ext cx="263725" cy="19779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61" y="2875296"/>
            <a:ext cx="131854" cy="19779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26" y="2875295"/>
            <a:ext cx="131885" cy="19779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20" y="2875296"/>
            <a:ext cx="296689" cy="19779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94" y="2875295"/>
            <a:ext cx="297876" cy="197794"/>
          </a:xfrm>
          <a:prstGeom prst="rect">
            <a:avLst/>
          </a:prstGeom>
        </p:spPr>
      </p:pic>
      <p:pic>
        <p:nvPicPr>
          <p:cNvPr id="47" name="图片占位符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280" y="4841441"/>
            <a:ext cx="1106311" cy="622300"/>
          </a:xfrm>
          <a:prstGeom prst="rect">
            <a:avLst/>
          </a:prstGeom>
        </p:spPr>
      </p:pic>
      <p:grpSp>
        <p:nvGrpSpPr>
          <p:cNvPr id="48" name="Group 1"/>
          <p:cNvGrpSpPr/>
          <p:nvPr/>
        </p:nvGrpSpPr>
        <p:grpSpPr>
          <a:xfrm>
            <a:off x="5885474" y="4909505"/>
            <a:ext cx="399934" cy="554236"/>
            <a:chOff x="5500008" y="2151293"/>
            <a:chExt cx="1171869" cy="1623999"/>
          </a:xfrm>
        </p:grpSpPr>
        <p:sp>
          <p:nvSpPr>
            <p:cNvPr id="49" name="Freeform 19"/>
            <p:cNvSpPr/>
            <p:nvPr/>
          </p:nvSpPr>
          <p:spPr bwMode="auto">
            <a:xfrm>
              <a:off x="5500008" y="3149130"/>
              <a:ext cx="360306" cy="626162"/>
            </a:xfrm>
            <a:custGeom>
              <a:avLst/>
              <a:gdLst>
                <a:gd name="T0" fmla="*/ 154 w 236"/>
                <a:gd name="T1" fmla="*/ 0 h 411"/>
                <a:gd name="T2" fmla="*/ 53 w 236"/>
                <a:gd name="T3" fmla="*/ 100 h 411"/>
                <a:gd name="T4" fmla="*/ 31 w 236"/>
                <a:gd name="T5" fmla="*/ 95 h 411"/>
                <a:gd name="T6" fmla="*/ 166 w 236"/>
                <a:gd name="T7" fmla="*/ 411 h 411"/>
                <a:gd name="T8" fmla="*/ 133 w 236"/>
                <a:gd name="T9" fmla="*/ 300 h 411"/>
                <a:gd name="T10" fmla="*/ 236 w 236"/>
                <a:gd name="T11" fmla="*/ 187 h 411"/>
                <a:gd name="T12" fmla="*/ 154 w 236"/>
                <a:gd name="T13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411">
                  <a:moveTo>
                    <a:pt x="154" y="0"/>
                  </a:move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41" y="88"/>
                    <a:pt x="31" y="95"/>
                  </a:cubicBezTo>
                  <a:cubicBezTo>
                    <a:pt x="0" y="118"/>
                    <a:pt x="166" y="411"/>
                    <a:pt x="166" y="411"/>
                  </a:cubicBezTo>
                  <a:cubicBezTo>
                    <a:pt x="133" y="300"/>
                    <a:pt x="133" y="300"/>
                    <a:pt x="133" y="300"/>
                  </a:cubicBezTo>
                  <a:cubicBezTo>
                    <a:pt x="133" y="300"/>
                    <a:pt x="137" y="194"/>
                    <a:pt x="236" y="187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0" name="Freeform 20"/>
            <p:cNvSpPr/>
            <p:nvPr/>
          </p:nvSpPr>
          <p:spPr bwMode="auto">
            <a:xfrm>
              <a:off x="6311571" y="3149130"/>
              <a:ext cx="360306" cy="626162"/>
            </a:xfrm>
            <a:custGeom>
              <a:avLst/>
              <a:gdLst>
                <a:gd name="T0" fmla="*/ 82 w 236"/>
                <a:gd name="T1" fmla="*/ 0 h 411"/>
                <a:gd name="T2" fmla="*/ 183 w 236"/>
                <a:gd name="T3" fmla="*/ 100 h 411"/>
                <a:gd name="T4" fmla="*/ 205 w 236"/>
                <a:gd name="T5" fmla="*/ 95 h 411"/>
                <a:gd name="T6" fmla="*/ 70 w 236"/>
                <a:gd name="T7" fmla="*/ 411 h 411"/>
                <a:gd name="T8" fmla="*/ 103 w 236"/>
                <a:gd name="T9" fmla="*/ 300 h 411"/>
                <a:gd name="T10" fmla="*/ 0 w 236"/>
                <a:gd name="T11" fmla="*/ 187 h 411"/>
                <a:gd name="T12" fmla="*/ 82 w 236"/>
                <a:gd name="T13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411">
                  <a:moveTo>
                    <a:pt x="82" y="0"/>
                  </a:moveTo>
                  <a:cubicBezTo>
                    <a:pt x="183" y="100"/>
                    <a:pt x="183" y="100"/>
                    <a:pt x="183" y="100"/>
                  </a:cubicBezTo>
                  <a:cubicBezTo>
                    <a:pt x="183" y="100"/>
                    <a:pt x="195" y="88"/>
                    <a:pt x="205" y="95"/>
                  </a:cubicBezTo>
                  <a:cubicBezTo>
                    <a:pt x="236" y="118"/>
                    <a:pt x="70" y="411"/>
                    <a:pt x="70" y="411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99" y="194"/>
                    <a:pt x="0" y="187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1" name="Freeform 21"/>
            <p:cNvSpPr/>
            <p:nvPr/>
          </p:nvSpPr>
          <p:spPr bwMode="auto">
            <a:xfrm>
              <a:off x="5919782" y="3518180"/>
              <a:ext cx="332321" cy="76084"/>
            </a:xfrm>
            <a:custGeom>
              <a:avLst/>
              <a:gdLst>
                <a:gd name="T0" fmla="*/ 351 w 380"/>
                <a:gd name="T1" fmla="*/ 87 h 87"/>
                <a:gd name="T2" fmla="*/ 30 w 380"/>
                <a:gd name="T3" fmla="*/ 87 h 87"/>
                <a:gd name="T4" fmla="*/ 0 w 380"/>
                <a:gd name="T5" fmla="*/ 0 h 87"/>
                <a:gd name="T6" fmla="*/ 380 w 380"/>
                <a:gd name="T7" fmla="*/ 0 h 87"/>
                <a:gd name="T8" fmla="*/ 351 w 380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87">
                  <a:moveTo>
                    <a:pt x="351" y="87"/>
                  </a:moveTo>
                  <a:lnTo>
                    <a:pt x="30" y="87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51" y="87"/>
                  </a:ln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2" name="Freeform 22"/>
            <p:cNvSpPr/>
            <p:nvPr/>
          </p:nvSpPr>
          <p:spPr bwMode="auto">
            <a:xfrm>
              <a:off x="5700275" y="2151293"/>
              <a:ext cx="772209" cy="1373884"/>
            </a:xfrm>
            <a:custGeom>
              <a:avLst/>
              <a:gdLst>
                <a:gd name="T0" fmla="*/ 378 w 506"/>
                <a:gd name="T1" fmla="*/ 902 h 902"/>
                <a:gd name="T2" fmla="*/ 506 w 506"/>
                <a:gd name="T3" fmla="*/ 483 h 902"/>
                <a:gd name="T4" fmla="*/ 253 w 506"/>
                <a:gd name="T5" fmla="*/ 0 h 902"/>
                <a:gd name="T6" fmla="*/ 0 w 506"/>
                <a:gd name="T7" fmla="*/ 483 h 902"/>
                <a:gd name="T8" fmla="*/ 128 w 506"/>
                <a:gd name="T9" fmla="*/ 902 h 902"/>
                <a:gd name="T10" fmla="*/ 378 w 506"/>
                <a:gd name="T11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902">
                  <a:moveTo>
                    <a:pt x="378" y="902"/>
                  </a:moveTo>
                  <a:cubicBezTo>
                    <a:pt x="454" y="819"/>
                    <a:pt x="506" y="662"/>
                    <a:pt x="506" y="483"/>
                  </a:cubicBezTo>
                  <a:cubicBezTo>
                    <a:pt x="506" y="216"/>
                    <a:pt x="360" y="0"/>
                    <a:pt x="253" y="0"/>
                  </a:cubicBezTo>
                  <a:cubicBezTo>
                    <a:pt x="146" y="0"/>
                    <a:pt x="0" y="216"/>
                    <a:pt x="0" y="483"/>
                  </a:cubicBezTo>
                  <a:cubicBezTo>
                    <a:pt x="0" y="662"/>
                    <a:pt x="52" y="819"/>
                    <a:pt x="128" y="902"/>
                  </a:cubicBezTo>
                  <a:lnTo>
                    <a:pt x="378" y="902"/>
                  </a:lnTo>
                  <a:close/>
                </a:path>
              </a:pathLst>
            </a:custGeom>
            <a:solidFill>
              <a:srgbClr val="CF3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5862063" y="2151293"/>
              <a:ext cx="448633" cy="147795"/>
            </a:xfrm>
            <a:custGeom>
              <a:avLst/>
              <a:gdLst>
                <a:gd name="T0" fmla="*/ 273 w 294"/>
                <a:gd name="T1" fmla="*/ 81 h 97"/>
                <a:gd name="T2" fmla="*/ 147 w 294"/>
                <a:gd name="T3" fmla="*/ 0 h 97"/>
                <a:gd name="T4" fmla="*/ 21 w 294"/>
                <a:gd name="T5" fmla="*/ 81 h 97"/>
                <a:gd name="T6" fmla="*/ 147 w 294"/>
                <a:gd name="T7" fmla="*/ 97 h 97"/>
                <a:gd name="T8" fmla="*/ 273 w 294"/>
                <a:gd name="T9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97">
                  <a:moveTo>
                    <a:pt x="273" y="81"/>
                  </a:moveTo>
                  <a:cubicBezTo>
                    <a:pt x="232" y="30"/>
                    <a:pt x="187" y="0"/>
                    <a:pt x="147" y="0"/>
                  </a:cubicBezTo>
                  <a:cubicBezTo>
                    <a:pt x="107" y="0"/>
                    <a:pt x="62" y="30"/>
                    <a:pt x="21" y="81"/>
                  </a:cubicBezTo>
                  <a:cubicBezTo>
                    <a:pt x="21" y="81"/>
                    <a:pt x="0" y="97"/>
                    <a:pt x="147" y="97"/>
                  </a:cubicBezTo>
                  <a:cubicBezTo>
                    <a:pt x="294" y="97"/>
                    <a:pt x="273" y="81"/>
                    <a:pt x="273" y="81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5700275" y="2800193"/>
              <a:ext cx="772209" cy="240495"/>
            </a:xfrm>
            <a:custGeom>
              <a:avLst/>
              <a:gdLst>
                <a:gd name="T0" fmla="*/ 3 w 506"/>
                <a:gd name="T1" fmla="*/ 0 h 158"/>
                <a:gd name="T2" fmla="*/ 0 w 506"/>
                <a:gd name="T3" fmla="*/ 57 h 158"/>
                <a:gd name="T4" fmla="*/ 3 w 506"/>
                <a:gd name="T5" fmla="*/ 133 h 158"/>
                <a:gd name="T6" fmla="*/ 253 w 506"/>
                <a:gd name="T7" fmla="*/ 158 h 158"/>
                <a:gd name="T8" fmla="*/ 503 w 506"/>
                <a:gd name="T9" fmla="*/ 133 h 158"/>
                <a:gd name="T10" fmla="*/ 506 w 506"/>
                <a:gd name="T11" fmla="*/ 57 h 158"/>
                <a:gd name="T12" fmla="*/ 503 w 506"/>
                <a:gd name="T13" fmla="*/ 0 h 158"/>
                <a:gd name="T14" fmla="*/ 253 w 506"/>
                <a:gd name="T15" fmla="*/ 25 h 158"/>
                <a:gd name="T16" fmla="*/ 3 w 506"/>
                <a:gd name="T1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158">
                  <a:moveTo>
                    <a:pt x="3" y="0"/>
                  </a:moveTo>
                  <a:cubicBezTo>
                    <a:pt x="1" y="19"/>
                    <a:pt x="0" y="38"/>
                    <a:pt x="0" y="57"/>
                  </a:cubicBezTo>
                  <a:cubicBezTo>
                    <a:pt x="0" y="83"/>
                    <a:pt x="1" y="108"/>
                    <a:pt x="3" y="133"/>
                  </a:cubicBezTo>
                  <a:cubicBezTo>
                    <a:pt x="3" y="133"/>
                    <a:pt x="8" y="158"/>
                    <a:pt x="253" y="158"/>
                  </a:cubicBezTo>
                  <a:cubicBezTo>
                    <a:pt x="498" y="158"/>
                    <a:pt x="503" y="133"/>
                    <a:pt x="503" y="133"/>
                  </a:cubicBezTo>
                  <a:cubicBezTo>
                    <a:pt x="505" y="108"/>
                    <a:pt x="506" y="83"/>
                    <a:pt x="506" y="57"/>
                  </a:cubicBezTo>
                  <a:cubicBezTo>
                    <a:pt x="506" y="38"/>
                    <a:pt x="505" y="19"/>
                    <a:pt x="503" y="0"/>
                  </a:cubicBezTo>
                  <a:cubicBezTo>
                    <a:pt x="503" y="0"/>
                    <a:pt x="505" y="25"/>
                    <a:pt x="253" y="25"/>
                  </a:cubicBezTo>
                  <a:cubicBezTo>
                    <a:pt x="1" y="25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6053585" y="3101905"/>
              <a:ext cx="64715" cy="673387"/>
            </a:xfrm>
            <a:custGeom>
              <a:avLst/>
              <a:gdLst>
                <a:gd name="T0" fmla="*/ 42 w 42"/>
                <a:gd name="T1" fmla="*/ 221 h 442"/>
                <a:gd name="T2" fmla="*/ 21 w 42"/>
                <a:gd name="T3" fmla="*/ 442 h 442"/>
                <a:gd name="T4" fmla="*/ 0 w 42"/>
                <a:gd name="T5" fmla="*/ 221 h 442"/>
                <a:gd name="T6" fmla="*/ 21 w 42"/>
                <a:gd name="T7" fmla="*/ 0 h 442"/>
                <a:gd name="T8" fmla="*/ 42 w 42"/>
                <a:gd name="T9" fmla="*/ 22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2">
                  <a:moveTo>
                    <a:pt x="42" y="221"/>
                  </a:moveTo>
                  <a:cubicBezTo>
                    <a:pt x="42" y="343"/>
                    <a:pt x="21" y="442"/>
                    <a:pt x="21" y="442"/>
                  </a:cubicBezTo>
                  <a:cubicBezTo>
                    <a:pt x="21" y="442"/>
                    <a:pt x="0" y="343"/>
                    <a:pt x="0" y="221"/>
                  </a:cubicBezTo>
                  <a:cubicBezTo>
                    <a:pt x="0" y="99"/>
                    <a:pt x="10" y="0"/>
                    <a:pt x="21" y="0"/>
                  </a:cubicBezTo>
                  <a:cubicBezTo>
                    <a:pt x="32" y="0"/>
                    <a:pt x="42" y="99"/>
                    <a:pt x="42" y="221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6" name="Oval 26"/>
            <p:cNvSpPr>
              <a:spLocks noChangeArrowheads="1"/>
            </p:cNvSpPr>
            <p:nvPr/>
          </p:nvSpPr>
          <p:spPr bwMode="auto">
            <a:xfrm>
              <a:off x="5939896" y="2411902"/>
              <a:ext cx="292967" cy="292092"/>
            </a:xfrm>
            <a:prstGeom prst="ellipse">
              <a:avLst/>
            </a:pr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7" name="Freeform 27"/>
            <p:cNvSpPr/>
            <p:nvPr/>
          </p:nvSpPr>
          <p:spPr bwMode="auto">
            <a:xfrm>
              <a:off x="5962634" y="2432891"/>
              <a:ext cx="246617" cy="248366"/>
            </a:xfrm>
            <a:custGeom>
              <a:avLst/>
              <a:gdLst>
                <a:gd name="T0" fmla="*/ 145 w 162"/>
                <a:gd name="T1" fmla="*/ 113 h 163"/>
                <a:gd name="T2" fmla="*/ 50 w 162"/>
                <a:gd name="T3" fmla="*/ 146 h 163"/>
                <a:gd name="T4" fmla="*/ 17 w 162"/>
                <a:gd name="T5" fmla="*/ 50 h 163"/>
                <a:gd name="T6" fmla="*/ 112 w 162"/>
                <a:gd name="T7" fmla="*/ 18 h 163"/>
                <a:gd name="T8" fmla="*/ 145 w 162"/>
                <a:gd name="T9" fmla="*/ 1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3">
                  <a:moveTo>
                    <a:pt x="145" y="113"/>
                  </a:moveTo>
                  <a:cubicBezTo>
                    <a:pt x="128" y="149"/>
                    <a:pt x="85" y="163"/>
                    <a:pt x="50" y="146"/>
                  </a:cubicBezTo>
                  <a:cubicBezTo>
                    <a:pt x="14" y="128"/>
                    <a:pt x="0" y="86"/>
                    <a:pt x="17" y="50"/>
                  </a:cubicBezTo>
                  <a:cubicBezTo>
                    <a:pt x="34" y="15"/>
                    <a:pt x="77" y="0"/>
                    <a:pt x="112" y="18"/>
                  </a:cubicBezTo>
                  <a:cubicBezTo>
                    <a:pt x="148" y="35"/>
                    <a:pt x="162" y="78"/>
                    <a:pt x="145" y="1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6029973" y="2455629"/>
              <a:ext cx="113689" cy="204640"/>
            </a:xfrm>
            <a:custGeom>
              <a:avLst/>
              <a:gdLst>
                <a:gd name="T0" fmla="*/ 75 w 75"/>
                <a:gd name="T1" fmla="*/ 6 h 134"/>
                <a:gd name="T2" fmla="*/ 68 w 75"/>
                <a:gd name="T3" fmla="*/ 3 h 134"/>
                <a:gd name="T4" fmla="*/ 62 w 75"/>
                <a:gd name="T5" fmla="*/ 0 h 134"/>
                <a:gd name="T6" fmla="*/ 0 w 75"/>
                <a:gd name="T7" fmla="*/ 127 h 134"/>
                <a:gd name="T8" fmla="*/ 6 w 75"/>
                <a:gd name="T9" fmla="*/ 131 h 134"/>
                <a:gd name="T10" fmla="*/ 12 w 75"/>
                <a:gd name="T11" fmla="*/ 134 h 134"/>
                <a:gd name="T12" fmla="*/ 75 w 75"/>
                <a:gd name="T13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34">
                  <a:moveTo>
                    <a:pt x="75" y="6"/>
                  </a:moveTo>
                  <a:cubicBezTo>
                    <a:pt x="73" y="5"/>
                    <a:pt x="71" y="4"/>
                    <a:pt x="68" y="3"/>
                  </a:cubicBezTo>
                  <a:cubicBezTo>
                    <a:pt x="66" y="2"/>
                    <a:pt x="64" y="1"/>
                    <a:pt x="62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2" y="129"/>
                    <a:pt x="4" y="130"/>
                    <a:pt x="6" y="131"/>
                  </a:cubicBezTo>
                  <a:cubicBezTo>
                    <a:pt x="8" y="132"/>
                    <a:pt x="10" y="133"/>
                    <a:pt x="12" y="134"/>
                  </a:cubicBezTo>
                  <a:lnTo>
                    <a:pt x="75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6084193" y="2490610"/>
              <a:ext cx="110191" cy="175780"/>
            </a:xfrm>
            <a:custGeom>
              <a:avLst/>
              <a:gdLst>
                <a:gd name="T0" fmla="*/ 57 w 72"/>
                <a:gd name="T1" fmla="*/ 0 h 115"/>
                <a:gd name="T2" fmla="*/ 0 w 72"/>
                <a:gd name="T3" fmla="*/ 115 h 115"/>
                <a:gd name="T4" fmla="*/ 37 w 72"/>
                <a:gd name="T5" fmla="*/ 105 h 115"/>
                <a:gd name="T6" fmla="*/ 72 w 72"/>
                <a:gd name="T7" fmla="*/ 35 h 115"/>
                <a:gd name="T8" fmla="*/ 57 w 72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5">
                  <a:moveTo>
                    <a:pt x="57" y="0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13" y="115"/>
                    <a:pt x="26" y="112"/>
                    <a:pt x="37" y="10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0" y="22"/>
                    <a:pt x="65" y="10"/>
                    <a:pt x="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618126" y="3067845"/>
            <a:ext cx="1094086" cy="109408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42000">
                  <a:srgbClr val="CF3027">
                    <a:alpha val="0"/>
                  </a:srgbClr>
                </a:gs>
                <a:gs pos="100000">
                  <a:srgbClr val="E7A18B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504372" y="493713"/>
            <a:ext cx="11183257" cy="1932628"/>
          </a:xfrm>
          <a:custGeom>
            <a:avLst/>
            <a:gdLst>
              <a:gd name="connsiteX0" fmla="*/ 67709 w 11183257"/>
              <a:gd name="connsiteY0" fmla="*/ 0 h 1932628"/>
              <a:gd name="connsiteX1" fmla="*/ 11115548 w 11183257"/>
              <a:gd name="connsiteY1" fmla="*/ 0 h 1932628"/>
              <a:gd name="connsiteX2" fmla="*/ 11183257 w 11183257"/>
              <a:gd name="connsiteY2" fmla="*/ 67709 h 1932628"/>
              <a:gd name="connsiteX3" fmla="*/ 11183257 w 11183257"/>
              <a:gd name="connsiteY3" fmla="*/ 1932628 h 1932628"/>
              <a:gd name="connsiteX4" fmla="*/ 0 w 11183257"/>
              <a:gd name="connsiteY4" fmla="*/ 1932628 h 1932628"/>
              <a:gd name="connsiteX5" fmla="*/ 0 w 11183257"/>
              <a:gd name="connsiteY5" fmla="*/ 67709 h 1932628"/>
              <a:gd name="connsiteX6" fmla="*/ 67709 w 11183257"/>
              <a:gd name="connsiteY6" fmla="*/ 0 h 193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83257" h="1932628">
                <a:moveTo>
                  <a:pt x="67709" y="0"/>
                </a:moveTo>
                <a:lnTo>
                  <a:pt x="11115548" y="0"/>
                </a:lnTo>
                <a:cubicBezTo>
                  <a:pt x="11152943" y="0"/>
                  <a:pt x="11183257" y="30314"/>
                  <a:pt x="11183257" y="67709"/>
                </a:cubicBezTo>
                <a:lnTo>
                  <a:pt x="11183257" y="1932628"/>
                </a:lnTo>
                <a:lnTo>
                  <a:pt x="0" y="1932628"/>
                </a:lnTo>
                <a:lnTo>
                  <a:pt x="0" y="67709"/>
                </a:lnTo>
                <a:cubicBezTo>
                  <a:pt x="0" y="30314"/>
                  <a:pt x="30314" y="0"/>
                  <a:pt x="67709" y="0"/>
                </a:cubicBezTo>
                <a:close/>
              </a:path>
            </a:pathLst>
          </a:custGeom>
          <a:gradFill>
            <a:gsLst>
              <a:gs pos="0">
                <a:srgbClr val="E7A18B"/>
              </a:gs>
              <a:gs pos="94000">
                <a:srgbClr val="CF3027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52500" y="888290"/>
            <a:ext cx="2864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565">
              <a:lnSpc>
                <a:spcPct val="100000"/>
              </a:lnSpc>
              <a:defRPr/>
            </a:pPr>
            <a:r>
              <a:rPr lang="zh-CN" altLang="en-US" sz="80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目录</a:t>
            </a:r>
            <a:endParaRPr lang="zh-CN" altLang="en-US" sz="80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Text Placeholder 33"/>
          <p:cNvSpPr txBox="1"/>
          <p:nvPr/>
        </p:nvSpPr>
        <p:spPr>
          <a:xfrm>
            <a:off x="3005732" y="3174186"/>
            <a:ext cx="24698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添加大标题</a:t>
            </a:r>
            <a:endParaRPr lang="en-AU" altLang="zh-CN" sz="32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16800" y="1422400"/>
            <a:ext cx="8477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618125" y="3248473"/>
            <a:ext cx="10940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4800" dirty="0">
                <a:solidFill>
                  <a:srgbClr val="E7A18B"/>
                </a:solidFill>
                <a:sym typeface="汉仪润圆-65简" panose="00020600040101010101" pitchFamily="18" charset="-122"/>
              </a:rPr>
              <a:t>壹</a:t>
            </a:r>
            <a:endParaRPr lang="zh-CN" altLang="en-US" sz="4800" dirty="0">
              <a:solidFill>
                <a:srgbClr val="E7A18B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7" name="Rectangle 20"/>
          <p:cNvSpPr/>
          <p:nvPr/>
        </p:nvSpPr>
        <p:spPr>
          <a:xfrm>
            <a:off x="3005732" y="3797061"/>
            <a:ext cx="2469860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字字珠玑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618126" y="4584643"/>
            <a:ext cx="1094086" cy="109408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42000">
                  <a:srgbClr val="CF3027">
                    <a:alpha val="0"/>
                  </a:srgbClr>
                </a:gs>
                <a:gs pos="100000">
                  <a:srgbClr val="E7A18B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0" name="Text Placeholder 33"/>
          <p:cNvSpPr txBox="1"/>
          <p:nvPr/>
        </p:nvSpPr>
        <p:spPr>
          <a:xfrm>
            <a:off x="3005732" y="4690984"/>
            <a:ext cx="24698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添加大标题</a:t>
            </a:r>
            <a:endParaRPr lang="en-AU" altLang="zh-CN" sz="32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18125" y="4765271"/>
            <a:ext cx="10940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4800" dirty="0" smtClean="0">
                <a:solidFill>
                  <a:srgbClr val="E7A18B"/>
                </a:solidFill>
                <a:sym typeface="汉仪润圆-65简" panose="00020600040101010101" pitchFamily="18" charset="-122"/>
              </a:rPr>
              <a:t>叁</a:t>
            </a:r>
            <a:endParaRPr lang="zh-CN" altLang="en-US" sz="4800" dirty="0">
              <a:solidFill>
                <a:srgbClr val="E7A18B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23" name="Rectangle 20"/>
          <p:cNvSpPr/>
          <p:nvPr/>
        </p:nvSpPr>
        <p:spPr>
          <a:xfrm>
            <a:off x="3005732" y="5313859"/>
            <a:ext cx="2469860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字字珠玑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625554" y="3067845"/>
            <a:ext cx="1094086" cy="109408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42000">
                  <a:srgbClr val="CF3027">
                    <a:alpha val="0"/>
                  </a:srgbClr>
                </a:gs>
                <a:gs pos="100000">
                  <a:srgbClr val="E7A18B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9" name="Text Placeholder 33"/>
          <p:cNvSpPr txBox="1"/>
          <p:nvPr/>
        </p:nvSpPr>
        <p:spPr>
          <a:xfrm>
            <a:off x="8013160" y="3174186"/>
            <a:ext cx="24698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添加大标题</a:t>
            </a:r>
            <a:endParaRPr lang="en-AU" altLang="zh-CN" sz="32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625553" y="3248473"/>
            <a:ext cx="10940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4800" dirty="0" smtClean="0">
                <a:solidFill>
                  <a:srgbClr val="E7A18B"/>
                </a:solidFill>
                <a:sym typeface="汉仪润圆-65简" panose="00020600040101010101" pitchFamily="18" charset="-122"/>
              </a:rPr>
              <a:t>贰</a:t>
            </a:r>
            <a:endParaRPr lang="zh-CN" altLang="en-US" sz="4800" dirty="0">
              <a:solidFill>
                <a:srgbClr val="E7A18B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3" name="Rectangle 20"/>
          <p:cNvSpPr/>
          <p:nvPr/>
        </p:nvSpPr>
        <p:spPr>
          <a:xfrm>
            <a:off x="8013160" y="3797061"/>
            <a:ext cx="2469860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字字珠玑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625554" y="4584643"/>
            <a:ext cx="1094086" cy="109408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42000">
                  <a:srgbClr val="CF3027">
                    <a:alpha val="0"/>
                  </a:srgbClr>
                </a:gs>
                <a:gs pos="100000">
                  <a:srgbClr val="E7A18B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35" name="Text Placeholder 33"/>
          <p:cNvSpPr txBox="1"/>
          <p:nvPr/>
        </p:nvSpPr>
        <p:spPr>
          <a:xfrm>
            <a:off x="8013160" y="4690984"/>
            <a:ext cx="246986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添加大标题</a:t>
            </a:r>
            <a:endParaRPr lang="en-AU" altLang="zh-CN" sz="32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625553" y="4765271"/>
            <a:ext cx="10940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4800" dirty="0" smtClean="0">
                <a:solidFill>
                  <a:srgbClr val="E7A18B"/>
                </a:solidFill>
                <a:sym typeface="汉仪润圆-65简" panose="00020600040101010101" pitchFamily="18" charset="-122"/>
              </a:rPr>
              <a:t>肆</a:t>
            </a:r>
            <a:endParaRPr lang="zh-CN" altLang="en-US" sz="4800" dirty="0">
              <a:solidFill>
                <a:srgbClr val="E7A18B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37" name="Rectangle 20"/>
          <p:cNvSpPr/>
          <p:nvPr/>
        </p:nvSpPr>
        <p:spPr>
          <a:xfrm>
            <a:off x="8013160" y="5313859"/>
            <a:ext cx="2469860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</a:t>
            </a:r>
            <a:r>
              <a:rPr lang="zh-CN" altLang="en-US" sz="1050" dirty="0" smtClean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字字珠玑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6606150" y="3874298"/>
            <a:ext cx="1955740" cy="1700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CF3027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7153437" y="3938905"/>
            <a:ext cx="861167" cy="74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6874340" y="4998824"/>
            <a:ext cx="1419360" cy="535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zh-CN" altLang="en-US" sz="1600" dirty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sz="1600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7359529" y="4260630"/>
            <a:ext cx="437863" cy="287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>
            <a:lvl1pPr algn="ctr">
              <a:defRPr sz="4000" b="1" cap="all" baseline="0">
                <a:solidFill>
                  <a:srgbClr val="4376AB"/>
                </a:solidFill>
              </a:defRPr>
            </a:lvl1pPr>
          </a:lstStyle>
          <a:p>
            <a:r>
              <a:rPr sz="18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</a:t>
            </a:r>
            <a:endParaRPr sz="18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8666234" y="3874298"/>
            <a:ext cx="1955740" cy="1700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CF3027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9213521" y="3938905"/>
            <a:ext cx="861167" cy="74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8934424" y="4998824"/>
            <a:ext cx="1419361" cy="535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zh-CN" altLang="en-US" sz="1600" dirty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sz="1600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9419613" y="4260630"/>
            <a:ext cx="437863" cy="287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>
            <a:lvl1pPr algn="ctr">
              <a:defRPr sz="4000" b="1" cap="all" baseline="0">
                <a:solidFill>
                  <a:srgbClr val="775CA3"/>
                </a:solidFill>
              </a:defRPr>
            </a:lvl1pPr>
          </a:lstStyle>
          <a:p>
            <a:r>
              <a:rPr sz="180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3</a:t>
            </a:r>
            <a:endParaRPr sz="180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6491541" y="1986426"/>
            <a:ext cx="4252448" cy="3696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noFill/>
          <a:ln w="38100" cap="flat">
            <a:solidFill>
              <a:srgbClr val="919191"/>
            </a:solidFill>
            <a:custDash>
              <a:ds d="200000" sp="200000"/>
            </a:custDash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7639895" y="2103330"/>
            <a:ext cx="1955740" cy="1700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CF3027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8187182" y="2167938"/>
            <a:ext cx="861167" cy="74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555" extrusionOk="0">
                <a:moveTo>
                  <a:pt x="733" y="21552"/>
                </a:moveTo>
                <a:lnTo>
                  <a:pt x="20607" y="21552"/>
                </a:lnTo>
                <a:cubicBezTo>
                  <a:pt x="20957" y="21588"/>
                  <a:pt x="21290" y="21371"/>
                  <a:pt x="21443" y="21007"/>
                </a:cubicBezTo>
                <a:cubicBezTo>
                  <a:pt x="21566" y="20716"/>
                  <a:pt x="21552" y="20373"/>
                  <a:pt x="21406" y="20096"/>
                </a:cubicBezTo>
                <a:lnTo>
                  <a:pt x="11529" y="542"/>
                </a:lnTo>
                <a:cubicBezTo>
                  <a:pt x="11384" y="200"/>
                  <a:pt x="11078" y="-12"/>
                  <a:pt x="10748" y="1"/>
                </a:cubicBezTo>
                <a:cubicBezTo>
                  <a:pt x="10438" y="13"/>
                  <a:pt x="10160" y="221"/>
                  <a:pt x="10025" y="542"/>
                </a:cubicBezTo>
                <a:lnTo>
                  <a:pt x="103" y="20153"/>
                </a:lnTo>
                <a:cubicBezTo>
                  <a:pt x="-26" y="20421"/>
                  <a:pt x="-34" y="20743"/>
                  <a:pt x="81" y="21019"/>
                </a:cubicBezTo>
                <a:cubicBezTo>
                  <a:pt x="204" y="21314"/>
                  <a:pt x="450" y="21516"/>
                  <a:pt x="733" y="2155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8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7908084" y="3227857"/>
            <a:ext cx="1419360" cy="535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zh-CN" altLang="en-US" sz="1600" dirty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sz="1600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8393275" y="2489664"/>
            <a:ext cx="437863" cy="287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>
            <a:lvl1pPr algn="ctr">
              <a:defRPr sz="4000" b="1" cap="all" baseline="0">
                <a:solidFill>
                  <a:srgbClr val="01A49E"/>
                </a:solidFill>
              </a:defRPr>
            </a:lvl1pPr>
          </a:lstStyle>
          <a:p>
            <a:r>
              <a:rPr sz="1800" dirty="0">
                <a:solidFill>
                  <a:srgbClr val="CF3027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1</a:t>
            </a:r>
            <a:endParaRPr sz="1800" dirty="0">
              <a:solidFill>
                <a:srgbClr val="CF3027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018"/>
          <p:cNvSpPr/>
          <p:nvPr/>
        </p:nvSpPr>
        <p:spPr>
          <a:xfrm>
            <a:off x="1357194" y="1922712"/>
            <a:ext cx="4484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spcBef>
                <a:spcPct val="20000"/>
              </a:spcBef>
            </a:pPr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单击添加大标题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8" name="0 2"/>
          <p:cNvSpPr txBox="1"/>
          <p:nvPr/>
        </p:nvSpPr>
        <p:spPr>
          <a:xfrm>
            <a:off x="1364788" y="1695048"/>
            <a:ext cx="3955499" cy="37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zh-CN" altLang="en-US" sz="1200" i="1" dirty="0">
                <a:solidFill>
                  <a:schemeClr val="bg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弘扬党的伟大精神</a:t>
            </a:r>
            <a:endParaRPr lang="ru-RU" sz="1600" i="1" dirty="0">
              <a:solidFill>
                <a:schemeClr val="bg1">
                  <a:lumMod val="7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0" name="0 9"/>
          <p:cNvSpPr/>
          <p:nvPr/>
        </p:nvSpPr>
        <p:spPr>
          <a:xfrm>
            <a:off x="1472502" y="4715590"/>
            <a:ext cx="514350" cy="5143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1" name="00"/>
          <p:cNvSpPr/>
          <p:nvPr/>
        </p:nvSpPr>
        <p:spPr>
          <a:xfrm>
            <a:off x="1638615" y="4810265"/>
            <a:ext cx="514350" cy="51435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2" name="0 11"/>
          <p:cNvSpPr txBox="1"/>
          <p:nvPr/>
        </p:nvSpPr>
        <p:spPr>
          <a:xfrm>
            <a:off x="2255042" y="4697741"/>
            <a:ext cx="2546828" cy="7125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400" b="1" dirty="0">
                <a:solidFill>
                  <a:srgbClr val="C1402A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200" b="1" dirty="0">
              <a:solidFill>
                <a:srgbClr val="C1402A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4" name="文本框 66"/>
          <p:cNvSpPr txBox="1">
            <a:spLocks noChangeArrowheads="1"/>
          </p:cNvSpPr>
          <p:nvPr/>
        </p:nvSpPr>
        <p:spPr bwMode="auto">
          <a:xfrm>
            <a:off x="1368909" y="3782936"/>
            <a:ext cx="39448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zh-CN" altLang="en-US" dirty="0">
              <a:sym typeface="汉仪润圆-65简" panose="00020600040101010101" pitchFamily="18" charset="-122"/>
            </a:endParaRPr>
          </a:p>
        </p:txBody>
      </p:sp>
      <p:sp>
        <p:nvSpPr>
          <p:cNvPr id="25" name="文本框 13"/>
          <p:cNvSpPr txBox="1">
            <a:spLocks noChangeArrowheads="1"/>
          </p:cNvSpPr>
          <p:nvPr/>
        </p:nvSpPr>
        <p:spPr bwMode="auto">
          <a:xfrm>
            <a:off x="1364789" y="2923032"/>
            <a:ext cx="1210588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zh-CN" altLang="en-US" dirty="0">
              <a:sym typeface="汉仪润圆-65简" panose="00020600040101010101" pitchFamily="18" charset="-122"/>
            </a:endParaRPr>
          </a:p>
        </p:txBody>
      </p:sp>
      <p:sp>
        <p:nvSpPr>
          <p:cNvPr id="26" name="文本框 66"/>
          <p:cNvSpPr txBox="1">
            <a:spLocks noChangeArrowheads="1"/>
          </p:cNvSpPr>
          <p:nvPr/>
        </p:nvSpPr>
        <p:spPr bwMode="auto">
          <a:xfrm>
            <a:off x="1368904" y="3321270"/>
            <a:ext cx="992578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 smtClean="0">
                <a:solidFill>
                  <a:schemeClr val="tx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请添加副标题</a:t>
            </a:r>
            <a:endParaRPr lang="en-US" altLang="zh-CN" sz="1050" dirty="0">
              <a:solidFill>
                <a:schemeClr val="tx1">
                  <a:lumMod val="7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7" name="任意多边形 26"/>
          <p:cNvSpPr/>
          <p:nvPr/>
        </p:nvSpPr>
        <p:spPr bwMode="auto">
          <a:xfrm>
            <a:off x="1490321" y="3665544"/>
            <a:ext cx="372482" cy="0"/>
          </a:xfrm>
          <a:custGeom>
            <a:avLst/>
            <a:gdLst>
              <a:gd name="connsiteX0" fmla="*/ 0 w 504825"/>
              <a:gd name="connsiteY0" fmla="*/ 0 h 0"/>
              <a:gd name="connsiteX1" fmla="*/ 504825 w 5048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825">
                <a:moveTo>
                  <a:pt x="0" y="0"/>
                </a:moveTo>
                <a:lnTo>
                  <a:pt x="504825" y="0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35" dirty="0">
              <a:solidFill>
                <a:prstClr val="black">
                  <a:lumMod val="75000"/>
                  <a:lumOff val="25000"/>
                </a:prst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1" name="Freeform 217"/>
          <p:cNvSpPr/>
          <p:nvPr/>
        </p:nvSpPr>
        <p:spPr bwMode="auto">
          <a:xfrm>
            <a:off x="1741708" y="4918831"/>
            <a:ext cx="314843" cy="297218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五角星 42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4" name="五角星 43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5" name="五角星 44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4" b="38594"/>
          <a:stretch>
            <a:fillRect/>
          </a:stretch>
        </p:blipFill>
        <p:spPr/>
      </p:pic>
      <p:pic>
        <p:nvPicPr>
          <p:cNvPr id="34" name="图片占位符 3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" b="9382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965979" y="5116800"/>
            <a:ext cx="5495780" cy="816964"/>
          </a:xfrm>
          <a:prstGeom prst="rect">
            <a:avLst/>
          </a:prstGeom>
          <a:solidFill>
            <a:srgbClr val="E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5980" y="2833667"/>
            <a:ext cx="38660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979" y="3903470"/>
            <a:ext cx="3866093" cy="70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b="1" dirty="0">
                <a:solidFill>
                  <a:srgbClr val="C1402A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400" b="1" dirty="0">
              <a:solidFill>
                <a:srgbClr val="C1402A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7177" y="5356005"/>
            <a:ext cx="247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弘扬党的伟大精神</a:t>
            </a:r>
            <a:endParaRPr lang="en-US" sz="1600" b="1" spc="3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57847" y="5510292"/>
            <a:ext cx="49757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97335" y="5325227"/>
            <a:ext cx="1407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20</a:t>
            </a:r>
            <a:r>
              <a:rPr lang="en-US" altLang="zh-CN" sz="20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XX</a:t>
            </a:r>
            <a:r>
              <a:rPr lang="zh-CN" altLang="en-US" sz="20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年</a:t>
            </a:r>
            <a:endParaRPr lang="en-US" sz="20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2646" y="1921739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单击添加大标题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23" name="Freeform 217"/>
          <p:cNvSpPr/>
          <p:nvPr/>
        </p:nvSpPr>
        <p:spPr bwMode="auto">
          <a:xfrm>
            <a:off x="629277" y="4102894"/>
            <a:ext cx="254768" cy="240506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rgbClr val="DC3D4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27" name="直接连接符 26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五角星 30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五角星 31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3" name="五角星 32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9"/>
          <p:cNvSpPr/>
          <p:nvPr/>
        </p:nvSpPr>
        <p:spPr bwMode="auto">
          <a:xfrm>
            <a:off x="2129747" y="3329267"/>
            <a:ext cx="555396" cy="285078"/>
          </a:xfrm>
          <a:custGeom>
            <a:avLst/>
            <a:gdLst>
              <a:gd name="T0" fmla="*/ 510 w 2146"/>
              <a:gd name="T1" fmla="*/ 760 h 1099"/>
              <a:gd name="T2" fmla="*/ 107 w 2146"/>
              <a:gd name="T3" fmla="*/ 467 h 1099"/>
              <a:gd name="T4" fmla="*/ 73 w 2146"/>
              <a:gd name="T5" fmla="*/ 432 h 1099"/>
              <a:gd name="T6" fmla="*/ 45 w 2146"/>
              <a:gd name="T7" fmla="*/ 393 h 1099"/>
              <a:gd name="T8" fmla="*/ 23 w 2146"/>
              <a:gd name="T9" fmla="*/ 352 h 1099"/>
              <a:gd name="T10" fmla="*/ 8 w 2146"/>
              <a:gd name="T11" fmla="*/ 307 h 1099"/>
              <a:gd name="T12" fmla="*/ 1 w 2146"/>
              <a:gd name="T13" fmla="*/ 260 h 1099"/>
              <a:gd name="T14" fmla="*/ 1 w 2146"/>
              <a:gd name="T15" fmla="*/ 212 h 1099"/>
              <a:gd name="T16" fmla="*/ 9 w 2146"/>
              <a:gd name="T17" fmla="*/ 165 h 1099"/>
              <a:gd name="T18" fmla="*/ 61 w 2146"/>
              <a:gd name="T19" fmla="*/ 0 h 1099"/>
              <a:gd name="T20" fmla="*/ 893 w 2146"/>
              <a:gd name="T21" fmla="*/ 605 h 1099"/>
              <a:gd name="T22" fmla="*/ 936 w 2146"/>
              <a:gd name="T23" fmla="*/ 631 h 1099"/>
              <a:gd name="T24" fmla="*/ 980 w 2146"/>
              <a:gd name="T25" fmla="*/ 650 h 1099"/>
              <a:gd name="T26" fmla="*/ 1027 w 2146"/>
              <a:gd name="T27" fmla="*/ 660 h 1099"/>
              <a:gd name="T28" fmla="*/ 1073 w 2146"/>
              <a:gd name="T29" fmla="*/ 665 h 1099"/>
              <a:gd name="T30" fmla="*/ 1120 w 2146"/>
              <a:gd name="T31" fmla="*/ 660 h 1099"/>
              <a:gd name="T32" fmla="*/ 1166 w 2146"/>
              <a:gd name="T33" fmla="*/ 650 h 1099"/>
              <a:gd name="T34" fmla="*/ 1211 w 2146"/>
              <a:gd name="T35" fmla="*/ 631 h 1099"/>
              <a:gd name="T36" fmla="*/ 1253 w 2146"/>
              <a:gd name="T37" fmla="*/ 605 h 1099"/>
              <a:gd name="T38" fmla="*/ 2084 w 2146"/>
              <a:gd name="T39" fmla="*/ 0 h 1099"/>
              <a:gd name="T40" fmla="*/ 2137 w 2146"/>
              <a:gd name="T41" fmla="*/ 165 h 1099"/>
              <a:gd name="T42" fmla="*/ 2145 w 2146"/>
              <a:gd name="T43" fmla="*/ 212 h 1099"/>
              <a:gd name="T44" fmla="*/ 2145 w 2146"/>
              <a:gd name="T45" fmla="*/ 260 h 1099"/>
              <a:gd name="T46" fmla="*/ 2137 w 2146"/>
              <a:gd name="T47" fmla="*/ 307 h 1099"/>
              <a:gd name="T48" fmla="*/ 2123 w 2146"/>
              <a:gd name="T49" fmla="*/ 352 h 1099"/>
              <a:gd name="T50" fmla="*/ 2102 w 2146"/>
              <a:gd name="T51" fmla="*/ 393 h 1099"/>
              <a:gd name="T52" fmla="*/ 2073 w 2146"/>
              <a:gd name="T53" fmla="*/ 432 h 1099"/>
              <a:gd name="T54" fmla="*/ 2039 w 2146"/>
              <a:gd name="T55" fmla="*/ 467 h 1099"/>
              <a:gd name="T56" fmla="*/ 1636 w 2146"/>
              <a:gd name="T57" fmla="*/ 760 h 1099"/>
              <a:gd name="T58" fmla="*/ 1232 w 2146"/>
              <a:gd name="T59" fmla="*/ 1053 h 1099"/>
              <a:gd name="T60" fmla="*/ 1188 w 2146"/>
              <a:gd name="T61" fmla="*/ 1075 h 1099"/>
              <a:gd name="T62" fmla="*/ 1142 w 2146"/>
              <a:gd name="T63" fmla="*/ 1090 h 1099"/>
              <a:gd name="T64" fmla="*/ 1096 w 2146"/>
              <a:gd name="T65" fmla="*/ 1098 h 1099"/>
              <a:gd name="T66" fmla="*/ 1049 w 2146"/>
              <a:gd name="T67" fmla="*/ 1098 h 1099"/>
              <a:gd name="T68" fmla="*/ 1003 w 2146"/>
              <a:gd name="T69" fmla="*/ 1090 h 1099"/>
              <a:gd name="T70" fmla="*/ 957 w 2146"/>
              <a:gd name="T71" fmla="*/ 1075 h 1099"/>
              <a:gd name="T72" fmla="*/ 914 w 2146"/>
              <a:gd name="T73" fmla="*/ 1053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146" h="1099">
                <a:moveTo>
                  <a:pt x="893" y="1039"/>
                </a:moveTo>
                <a:lnTo>
                  <a:pt x="510" y="760"/>
                </a:lnTo>
                <a:lnTo>
                  <a:pt x="127" y="482"/>
                </a:lnTo>
                <a:lnTo>
                  <a:pt x="107" y="467"/>
                </a:lnTo>
                <a:lnTo>
                  <a:pt x="89" y="449"/>
                </a:lnTo>
                <a:lnTo>
                  <a:pt x="73" y="432"/>
                </a:lnTo>
                <a:lnTo>
                  <a:pt x="58" y="414"/>
                </a:lnTo>
                <a:lnTo>
                  <a:pt x="45" y="393"/>
                </a:lnTo>
                <a:lnTo>
                  <a:pt x="33" y="373"/>
                </a:lnTo>
                <a:lnTo>
                  <a:pt x="23" y="352"/>
                </a:lnTo>
                <a:lnTo>
                  <a:pt x="14" y="329"/>
                </a:lnTo>
                <a:lnTo>
                  <a:pt x="8" y="307"/>
                </a:lnTo>
                <a:lnTo>
                  <a:pt x="3" y="284"/>
                </a:lnTo>
                <a:lnTo>
                  <a:pt x="1" y="260"/>
                </a:lnTo>
                <a:lnTo>
                  <a:pt x="0" y="236"/>
                </a:lnTo>
                <a:lnTo>
                  <a:pt x="1" y="212"/>
                </a:lnTo>
                <a:lnTo>
                  <a:pt x="3" y="189"/>
                </a:lnTo>
                <a:lnTo>
                  <a:pt x="9" y="165"/>
                </a:lnTo>
                <a:lnTo>
                  <a:pt x="15" y="141"/>
                </a:lnTo>
                <a:lnTo>
                  <a:pt x="61" y="0"/>
                </a:lnTo>
                <a:lnTo>
                  <a:pt x="510" y="326"/>
                </a:lnTo>
                <a:lnTo>
                  <a:pt x="893" y="605"/>
                </a:lnTo>
                <a:lnTo>
                  <a:pt x="914" y="619"/>
                </a:lnTo>
                <a:lnTo>
                  <a:pt x="936" y="631"/>
                </a:lnTo>
                <a:lnTo>
                  <a:pt x="957" y="641"/>
                </a:lnTo>
                <a:lnTo>
                  <a:pt x="980" y="650"/>
                </a:lnTo>
                <a:lnTo>
                  <a:pt x="1003" y="656"/>
                </a:lnTo>
                <a:lnTo>
                  <a:pt x="1027" y="660"/>
                </a:lnTo>
                <a:lnTo>
                  <a:pt x="1049" y="664"/>
                </a:lnTo>
                <a:lnTo>
                  <a:pt x="1073" y="665"/>
                </a:lnTo>
                <a:lnTo>
                  <a:pt x="1096" y="664"/>
                </a:lnTo>
                <a:lnTo>
                  <a:pt x="1120" y="660"/>
                </a:lnTo>
                <a:lnTo>
                  <a:pt x="1142" y="656"/>
                </a:lnTo>
                <a:lnTo>
                  <a:pt x="1166" y="650"/>
                </a:lnTo>
                <a:lnTo>
                  <a:pt x="1188" y="641"/>
                </a:lnTo>
                <a:lnTo>
                  <a:pt x="1211" y="631"/>
                </a:lnTo>
                <a:lnTo>
                  <a:pt x="1232" y="619"/>
                </a:lnTo>
                <a:lnTo>
                  <a:pt x="1253" y="605"/>
                </a:lnTo>
                <a:lnTo>
                  <a:pt x="1636" y="326"/>
                </a:lnTo>
                <a:lnTo>
                  <a:pt x="2084" y="0"/>
                </a:lnTo>
                <a:lnTo>
                  <a:pt x="2130" y="141"/>
                </a:lnTo>
                <a:lnTo>
                  <a:pt x="2137" y="165"/>
                </a:lnTo>
                <a:lnTo>
                  <a:pt x="2142" y="189"/>
                </a:lnTo>
                <a:lnTo>
                  <a:pt x="2145" y="212"/>
                </a:lnTo>
                <a:lnTo>
                  <a:pt x="2146" y="236"/>
                </a:lnTo>
                <a:lnTo>
                  <a:pt x="2145" y="260"/>
                </a:lnTo>
                <a:lnTo>
                  <a:pt x="2142" y="284"/>
                </a:lnTo>
                <a:lnTo>
                  <a:pt x="2137" y="307"/>
                </a:lnTo>
                <a:lnTo>
                  <a:pt x="2131" y="329"/>
                </a:lnTo>
                <a:lnTo>
                  <a:pt x="2123" y="352"/>
                </a:lnTo>
                <a:lnTo>
                  <a:pt x="2113" y="373"/>
                </a:lnTo>
                <a:lnTo>
                  <a:pt x="2102" y="393"/>
                </a:lnTo>
                <a:lnTo>
                  <a:pt x="2089" y="414"/>
                </a:lnTo>
                <a:lnTo>
                  <a:pt x="2073" y="432"/>
                </a:lnTo>
                <a:lnTo>
                  <a:pt x="2057" y="449"/>
                </a:lnTo>
                <a:lnTo>
                  <a:pt x="2039" y="467"/>
                </a:lnTo>
                <a:lnTo>
                  <a:pt x="2019" y="482"/>
                </a:lnTo>
                <a:lnTo>
                  <a:pt x="1636" y="760"/>
                </a:lnTo>
                <a:lnTo>
                  <a:pt x="1253" y="1039"/>
                </a:lnTo>
                <a:lnTo>
                  <a:pt x="1232" y="1053"/>
                </a:lnTo>
                <a:lnTo>
                  <a:pt x="1211" y="1065"/>
                </a:lnTo>
                <a:lnTo>
                  <a:pt x="1188" y="1075"/>
                </a:lnTo>
                <a:lnTo>
                  <a:pt x="1166" y="1084"/>
                </a:lnTo>
                <a:lnTo>
                  <a:pt x="1142" y="1090"/>
                </a:lnTo>
                <a:lnTo>
                  <a:pt x="1120" y="1094"/>
                </a:lnTo>
                <a:lnTo>
                  <a:pt x="1096" y="1098"/>
                </a:lnTo>
                <a:lnTo>
                  <a:pt x="1073" y="1099"/>
                </a:lnTo>
                <a:lnTo>
                  <a:pt x="1049" y="1098"/>
                </a:lnTo>
                <a:lnTo>
                  <a:pt x="1027" y="1094"/>
                </a:lnTo>
                <a:lnTo>
                  <a:pt x="1003" y="1090"/>
                </a:lnTo>
                <a:lnTo>
                  <a:pt x="980" y="1084"/>
                </a:lnTo>
                <a:lnTo>
                  <a:pt x="957" y="1075"/>
                </a:lnTo>
                <a:lnTo>
                  <a:pt x="936" y="1065"/>
                </a:lnTo>
                <a:lnTo>
                  <a:pt x="914" y="1053"/>
                </a:lnTo>
                <a:lnTo>
                  <a:pt x="893" y="1039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" name="Freeform 10"/>
          <p:cNvSpPr/>
          <p:nvPr/>
        </p:nvSpPr>
        <p:spPr bwMode="auto">
          <a:xfrm>
            <a:off x="1969731" y="2533251"/>
            <a:ext cx="875428" cy="840472"/>
          </a:xfrm>
          <a:custGeom>
            <a:avLst/>
            <a:gdLst>
              <a:gd name="T0" fmla="*/ 818 w 3382"/>
              <a:gd name="T1" fmla="*/ 2683 h 3246"/>
              <a:gd name="T2" fmla="*/ 107 w 3382"/>
              <a:gd name="T3" fmla="*/ 2164 h 3246"/>
              <a:gd name="T4" fmla="*/ 73 w 3382"/>
              <a:gd name="T5" fmla="*/ 2130 h 3246"/>
              <a:gd name="T6" fmla="*/ 44 w 3382"/>
              <a:gd name="T7" fmla="*/ 2092 h 3246"/>
              <a:gd name="T8" fmla="*/ 23 w 3382"/>
              <a:gd name="T9" fmla="*/ 2050 h 3246"/>
              <a:gd name="T10" fmla="*/ 9 w 3382"/>
              <a:gd name="T11" fmla="*/ 2005 h 3246"/>
              <a:gd name="T12" fmla="*/ 1 w 3382"/>
              <a:gd name="T13" fmla="*/ 1959 h 3246"/>
              <a:gd name="T14" fmla="*/ 1 w 3382"/>
              <a:gd name="T15" fmla="*/ 1911 h 3246"/>
              <a:gd name="T16" fmla="*/ 9 w 3382"/>
              <a:gd name="T17" fmla="*/ 1862 h 3246"/>
              <a:gd name="T18" fmla="*/ 280 w 3382"/>
              <a:gd name="T19" fmla="*/ 1025 h 3246"/>
              <a:gd name="T20" fmla="*/ 553 w 3382"/>
              <a:gd name="T21" fmla="*/ 187 h 3246"/>
              <a:gd name="T22" fmla="*/ 575 w 3382"/>
              <a:gd name="T23" fmla="*/ 144 h 3246"/>
              <a:gd name="T24" fmla="*/ 603 w 3382"/>
              <a:gd name="T25" fmla="*/ 105 h 3246"/>
              <a:gd name="T26" fmla="*/ 637 w 3382"/>
              <a:gd name="T27" fmla="*/ 73 h 3246"/>
              <a:gd name="T28" fmla="*/ 674 w 3382"/>
              <a:gd name="T29" fmla="*/ 44 h 3246"/>
              <a:gd name="T30" fmla="*/ 717 w 3382"/>
              <a:gd name="T31" fmla="*/ 23 h 3246"/>
              <a:gd name="T32" fmla="*/ 762 w 3382"/>
              <a:gd name="T33" fmla="*/ 9 h 3246"/>
              <a:gd name="T34" fmla="*/ 810 w 3382"/>
              <a:gd name="T35" fmla="*/ 1 h 3246"/>
              <a:gd name="T36" fmla="*/ 1691 w 3382"/>
              <a:gd name="T37" fmla="*/ 0 h 3246"/>
              <a:gd name="T38" fmla="*/ 2571 w 3382"/>
              <a:gd name="T39" fmla="*/ 1 h 3246"/>
              <a:gd name="T40" fmla="*/ 2620 w 3382"/>
              <a:gd name="T41" fmla="*/ 9 h 3246"/>
              <a:gd name="T42" fmla="*/ 2665 w 3382"/>
              <a:gd name="T43" fmla="*/ 23 h 3246"/>
              <a:gd name="T44" fmla="*/ 2708 w 3382"/>
              <a:gd name="T45" fmla="*/ 44 h 3246"/>
              <a:gd name="T46" fmla="*/ 2746 w 3382"/>
              <a:gd name="T47" fmla="*/ 73 h 3246"/>
              <a:gd name="T48" fmla="*/ 2778 w 3382"/>
              <a:gd name="T49" fmla="*/ 105 h 3246"/>
              <a:gd name="T50" fmla="*/ 2806 w 3382"/>
              <a:gd name="T51" fmla="*/ 144 h 3246"/>
              <a:gd name="T52" fmla="*/ 2829 w 3382"/>
              <a:gd name="T53" fmla="*/ 187 h 3246"/>
              <a:gd name="T54" fmla="*/ 3102 w 3382"/>
              <a:gd name="T55" fmla="*/ 1025 h 3246"/>
              <a:gd name="T56" fmla="*/ 3373 w 3382"/>
              <a:gd name="T57" fmla="*/ 1862 h 3246"/>
              <a:gd name="T58" fmla="*/ 3381 w 3382"/>
              <a:gd name="T59" fmla="*/ 1911 h 3246"/>
              <a:gd name="T60" fmla="*/ 3381 w 3382"/>
              <a:gd name="T61" fmla="*/ 1959 h 3246"/>
              <a:gd name="T62" fmla="*/ 3373 w 3382"/>
              <a:gd name="T63" fmla="*/ 2005 h 3246"/>
              <a:gd name="T64" fmla="*/ 3359 w 3382"/>
              <a:gd name="T65" fmla="*/ 2050 h 3246"/>
              <a:gd name="T66" fmla="*/ 3338 w 3382"/>
              <a:gd name="T67" fmla="*/ 2092 h 3246"/>
              <a:gd name="T68" fmla="*/ 3310 w 3382"/>
              <a:gd name="T69" fmla="*/ 2130 h 3246"/>
              <a:gd name="T70" fmla="*/ 3275 w 3382"/>
              <a:gd name="T71" fmla="*/ 2164 h 3246"/>
              <a:gd name="T72" fmla="*/ 2563 w 3382"/>
              <a:gd name="T73" fmla="*/ 2683 h 3246"/>
              <a:gd name="T74" fmla="*/ 1850 w 3382"/>
              <a:gd name="T75" fmla="*/ 3200 h 3246"/>
              <a:gd name="T76" fmla="*/ 1806 w 3382"/>
              <a:gd name="T77" fmla="*/ 3222 h 3246"/>
              <a:gd name="T78" fmla="*/ 1760 w 3382"/>
              <a:gd name="T79" fmla="*/ 3237 h 3246"/>
              <a:gd name="T80" fmla="*/ 1714 w 3382"/>
              <a:gd name="T81" fmla="*/ 3244 h 3246"/>
              <a:gd name="T82" fmla="*/ 1667 w 3382"/>
              <a:gd name="T83" fmla="*/ 3244 h 3246"/>
              <a:gd name="T84" fmla="*/ 1621 w 3382"/>
              <a:gd name="T85" fmla="*/ 3237 h 3246"/>
              <a:gd name="T86" fmla="*/ 1575 w 3382"/>
              <a:gd name="T87" fmla="*/ 3222 h 3246"/>
              <a:gd name="T88" fmla="*/ 1532 w 3382"/>
              <a:gd name="T89" fmla="*/ 3200 h 3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82" h="3246">
                <a:moveTo>
                  <a:pt x="1511" y="3186"/>
                </a:moveTo>
                <a:lnTo>
                  <a:pt x="818" y="2683"/>
                </a:lnTo>
                <a:lnTo>
                  <a:pt x="127" y="2180"/>
                </a:lnTo>
                <a:lnTo>
                  <a:pt x="107" y="2164"/>
                </a:lnTo>
                <a:lnTo>
                  <a:pt x="89" y="2148"/>
                </a:lnTo>
                <a:lnTo>
                  <a:pt x="73" y="2130"/>
                </a:lnTo>
                <a:lnTo>
                  <a:pt x="57" y="2111"/>
                </a:lnTo>
                <a:lnTo>
                  <a:pt x="44" y="2092"/>
                </a:lnTo>
                <a:lnTo>
                  <a:pt x="32" y="2071"/>
                </a:lnTo>
                <a:lnTo>
                  <a:pt x="23" y="2050"/>
                </a:lnTo>
                <a:lnTo>
                  <a:pt x="14" y="2028"/>
                </a:lnTo>
                <a:lnTo>
                  <a:pt x="9" y="2005"/>
                </a:lnTo>
                <a:lnTo>
                  <a:pt x="3" y="1982"/>
                </a:lnTo>
                <a:lnTo>
                  <a:pt x="1" y="1959"/>
                </a:lnTo>
                <a:lnTo>
                  <a:pt x="0" y="1935"/>
                </a:lnTo>
                <a:lnTo>
                  <a:pt x="1" y="1911"/>
                </a:lnTo>
                <a:lnTo>
                  <a:pt x="4" y="1886"/>
                </a:lnTo>
                <a:lnTo>
                  <a:pt x="9" y="1862"/>
                </a:lnTo>
                <a:lnTo>
                  <a:pt x="15" y="1839"/>
                </a:lnTo>
                <a:lnTo>
                  <a:pt x="280" y="1025"/>
                </a:lnTo>
                <a:lnTo>
                  <a:pt x="545" y="211"/>
                </a:lnTo>
                <a:lnTo>
                  <a:pt x="553" y="187"/>
                </a:lnTo>
                <a:lnTo>
                  <a:pt x="563" y="166"/>
                </a:lnTo>
                <a:lnTo>
                  <a:pt x="575" y="144"/>
                </a:lnTo>
                <a:lnTo>
                  <a:pt x="589" y="124"/>
                </a:lnTo>
                <a:lnTo>
                  <a:pt x="603" y="105"/>
                </a:lnTo>
                <a:lnTo>
                  <a:pt x="619" y="88"/>
                </a:lnTo>
                <a:lnTo>
                  <a:pt x="637" y="73"/>
                </a:lnTo>
                <a:lnTo>
                  <a:pt x="655" y="57"/>
                </a:lnTo>
                <a:lnTo>
                  <a:pt x="674" y="44"/>
                </a:lnTo>
                <a:lnTo>
                  <a:pt x="695" y="34"/>
                </a:lnTo>
                <a:lnTo>
                  <a:pt x="717" y="23"/>
                </a:lnTo>
                <a:lnTo>
                  <a:pt x="738" y="15"/>
                </a:lnTo>
                <a:lnTo>
                  <a:pt x="762" y="9"/>
                </a:lnTo>
                <a:lnTo>
                  <a:pt x="786" y="4"/>
                </a:lnTo>
                <a:lnTo>
                  <a:pt x="810" y="1"/>
                </a:lnTo>
                <a:lnTo>
                  <a:pt x="835" y="0"/>
                </a:lnTo>
                <a:lnTo>
                  <a:pt x="1691" y="0"/>
                </a:lnTo>
                <a:lnTo>
                  <a:pt x="2546" y="0"/>
                </a:lnTo>
                <a:lnTo>
                  <a:pt x="2571" y="1"/>
                </a:lnTo>
                <a:lnTo>
                  <a:pt x="2596" y="4"/>
                </a:lnTo>
                <a:lnTo>
                  <a:pt x="2620" y="9"/>
                </a:lnTo>
                <a:lnTo>
                  <a:pt x="2643" y="15"/>
                </a:lnTo>
                <a:lnTo>
                  <a:pt x="2665" y="23"/>
                </a:lnTo>
                <a:lnTo>
                  <a:pt x="2687" y="34"/>
                </a:lnTo>
                <a:lnTo>
                  <a:pt x="2708" y="44"/>
                </a:lnTo>
                <a:lnTo>
                  <a:pt x="2727" y="57"/>
                </a:lnTo>
                <a:lnTo>
                  <a:pt x="2746" y="73"/>
                </a:lnTo>
                <a:lnTo>
                  <a:pt x="2763" y="88"/>
                </a:lnTo>
                <a:lnTo>
                  <a:pt x="2778" y="105"/>
                </a:lnTo>
                <a:lnTo>
                  <a:pt x="2793" y="124"/>
                </a:lnTo>
                <a:lnTo>
                  <a:pt x="2806" y="144"/>
                </a:lnTo>
                <a:lnTo>
                  <a:pt x="2818" y="166"/>
                </a:lnTo>
                <a:lnTo>
                  <a:pt x="2829" y="187"/>
                </a:lnTo>
                <a:lnTo>
                  <a:pt x="2838" y="211"/>
                </a:lnTo>
                <a:lnTo>
                  <a:pt x="3102" y="1025"/>
                </a:lnTo>
                <a:lnTo>
                  <a:pt x="3366" y="1839"/>
                </a:lnTo>
                <a:lnTo>
                  <a:pt x="3373" y="1862"/>
                </a:lnTo>
                <a:lnTo>
                  <a:pt x="3378" y="1886"/>
                </a:lnTo>
                <a:lnTo>
                  <a:pt x="3381" y="1911"/>
                </a:lnTo>
                <a:lnTo>
                  <a:pt x="3382" y="1935"/>
                </a:lnTo>
                <a:lnTo>
                  <a:pt x="3381" y="1959"/>
                </a:lnTo>
                <a:lnTo>
                  <a:pt x="3378" y="1982"/>
                </a:lnTo>
                <a:lnTo>
                  <a:pt x="3373" y="2005"/>
                </a:lnTo>
                <a:lnTo>
                  <a:pt x="3367" y="2028"/>
                </a:lnTo>
                <a:lnTo>
                  <a:pt x="3359" y="2050"/>
                </a:lnTo>
                <a:lnTo>
                  <a:pt x="3350" y="2071"/>
                </a:lnTo>
                <a:lnTo>
                  <a:pt x="3338" y="2092"/>
                </a:lnTo>
                <a:lnTo>
                  <a:pt x="3325" y="2111"/>
                </a:lnTo>
                <a:lnTo>
                  <a:pt x="3310" y="2130"/>
                </a:lnTo>
                <a:lnTo>
                  <a:pt x="3293" y="2148"/>
                </a:lnTo>
                <a:lnTo>
                  <a:pt x="3275" y="2164"/>
                </a:lnTo>
                <a:lnTo>
                  <a:pt x="3255" y="2180"/>
                </a:lnTo>
                <a:lnTo>
                  <a:pt x="2563" y="2683"/>
                </a:lnTo>
                <a:lnTo>
                  <a:pt x="1871" y="3186"/>
                </a:lnTo>
                <a:lnTo>
                  <a:pt x="1850" y="3200"/>
                </a:lnTo>
                <a:lnTo>
                  <a:pt x="1829" y="3212"/>
                </a:lnTo>
                <a:lnTo>
                  <a:pt x="1806" y="3222"/>
                </a:lnTo>
                <a:lnTo>
                  <a:pt x="1784" y="3230"/>
                </a:lnTo>
                <a:lnTo>
                  <a:pt x="1760" y="3237"/>
                </a:lnTo>
                <a:lnTo>
                  <a:pt x="1738" y="3241"/>
                </a:lnTo>
                <a:lnTo>
                  <a:pt x="1714" y="3244"/>
                </a:lnTo>
                <a:lnTo>
                  <a:pt x="1691" y="3246"/>
                </a:lnTo>
                <a:lnTo>
                  <a:pt x="1667" y="3244"/>
                </a:lnTo>
                <a:lnTo>
                  <a:pt x="1645" y="3241"/>
                </a:lnTo>
                <a:lnTo>
                  <a:pt x="1621" y="3237"/>
                </a:lnTo>
                <a:lnTo>
                  <a:pt x="1598" y="3230"/>
                </a:lnTo>
                <a:lnTo>
                  <a:pt x="1575" y="3222"/>
                </a:lnTo>
                <a:lnTo>
                  <a:pt x="1554" y="3212"/>
                </a:lnTo>
                <a:lnTo>
                  <a:pt x="1532" y="3200"/>
                </a:lnTo>
                <a:lnTo>
                  <a:pt x="1511" y="3186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" name="Freeform 11"/>
          <p:cNvSpPr/>
          <p:nvPr/>
        </p:nvSpPr>
        <p:spPr bwMode="auto">
          <a:xfrm>
            <a:off x="2327332" y="4078175"/>
            <a:ext cx="160226" cy="160226"/>
          </a:xfrm>
          <a:custGeom>
            <a:avLst/>
            <a:gdLst>
              <a:gd name="T0" fmla="*/ 343 w 764"/>
              <a:gd name="T1" fmla="*/ 762 h 764"/>
              <a:gd name="T2" fmla="*/ 287 w 764"/>
              <a:gd name="T3" fmla="*/ 752 h 764"/>
              <a:gd name="T4" fmla="*/ 233 w 764"/>
              <a:gd name="T5" fmla="*/ 734 h 764"/>
              <a:gd name="T6" fmla="*/ 184 w 764"/>
              <a:gd name="T7" fmla="*/ 709 h 764"/>
              <a:gd name="T8" fmla="*/ 138 w 764"/>
              <a:gd name="T9" fmla="*/ 676 h 764"/>
              <a:gd name="T10" fmla="*/ 99 w 764"/>
              <a:gd name="T11" fmla="*/ 638 h 764"/>
              <a:gd name="T12" fmla="*/ 65 w 764"/>
              <a:gd name="T13" fmla="*/ 595 h 764"/>
              <a:gd name="T14" fmla="*/ 38 w 764"/>
              <a:gd name="T15" fmla="*/ 548 h 764"/>
              <a:gd name="T16" fmla="*/ 17 w 764"/>
              <a:gd name="T17" fmla="*/ 496 h 764"/>
              <a:gd name="T18" fmla="*/ 4 w 764"/>
              <a:gd name="T19" fmla="*/ 440 h 764"/>
              <a:gd name="T20" fmla="*/ 0 w 764"/>
              <a:gd name="T21" fmla="*/ 382 h 764"/>
              <a:gd name="T22" fmla="*/ 4 w 764"/>
              <a:gd name="T23" fmla="*/ 324 h 764"/>
              <a:gd name="T24" fmla="*/ 17 w 764"/>
              <a:gd name="T25" fmla="*/ 268 h 764"/>
              <a:gd name="T26" fmla="*/ 38 w 764"/>
              <a:gd name="T27" fmla="*/ 216 h 764"/>
              <a:gd name="T28" fmla="*/ 65 w 764"/>
              <a:gd name="T29" fmla="*/ 169 h 764"/>
              <a:gd name="T30" fmla="*/ 99 w 764"/>
              <a:gd name="T31" fmla="*/ 125 h 764"/>
              <a:gd name="T32" fmla="*/ 138 w 764"/>
              <a:gd name="T33" fmla="*/ 88 h 764"/>
              <a:gd name="T34" fmla="*/ 184 w 764"/>
              <a:gd name="T35" fmla="*/ 55 h 764"/>
              <a:gd name="T36" fmla="*/ 233 w 764"/>
              <a:gd name="T37" fmla="*/ 30 h 764"/>
              <a:gd name="T38" fmla="*/ 287 w 764"/>
              <a:gd name="T39" fmla="*/ 12 h 764"/>
              <a:gd name="T40" fmla="*/ 343 w 764"/>
              <a:gd name="T41" fmla="*/ 2 h 764"/>
              <a:gd name="T42" fmla="*/ 402 w 764"/>
              <a:gd name="T43" fmla="*/ 1 h 764"/>
              <a:gd name="T44" fmla="*/ 459 w 764"/>
              <a:gd name="T45" fmla="*/ 8 h 764"/>
              <a:gd name="T46" fmla="*/ 513 w 764"/>
              <a:gd name="T47" fmla="*/ 24 h 764"/>
              <a:gd name="T48" fmla="*/ 564 w 764"/>
              <a:gd name="T49" fmla="*/ 46 h 764"/>
              <a:gd name="T50" fmla="*/ 610 w 764"/>
              <a:gd name="T51" fmla="*/ 76 h 764"/>
              <a:gd name="T52" fmla="*/ 652 w 764"/>
              <a:gd name="T53" fmla="*/ 113 h 764"/>
              <a:gd name="T54" fmla="*/ 688 w 764"/>
              <a:gd name="T55" fmla="*/ 154 h 764"/>
              <a:gd name="T56" fmla="*/ 718 w 764"/>
              <a:gd name="T57" fmla="*/ 200 h 764"/>
              <a:gd name="T58" fmla="*/ 740 w 764"/>
              <a:gd name="T59" fmla="*/ 251 h 764"/>
              <a:gd name="T60" fmla="*/ 757 w 764"/>
              <a:gd name="T61" fmla="*/ 305 h 764"/>
              <a:gd name="T62" fmla="*/ 763 w 764"/>
              <a:gd name="T63" fmla="*/ 362 h 764"/>
              <a:gd name="T64" fmla="*/ 762 w 764"/>
              <a:gd name="T65" fmla="*/ 421 h 764"/>
              <a:gd name="T66" fmla="*/ 752 w 764"/>
              <a:gd name="T67" fmla="*/ 477 h 764"/>
              <a:gd name="T68" fmla="*/ 734 w 764"/>
              <a:gd name="T69" fmla="*/ 530 h 764"/>
              <a:gd name="T70" fmla="*/ 709 w 764"/>
              <a:gd name="T71" fmla="*/ 580 h 764"/>
              <a:gd name="T72" fmla="*/ 677 w 764"/>
              <a:gd name="T73" fmla="*/ 625 h 764"/>
              <a:gd name="T74" fmla="*/ 639 w 764"/>
              <a:gd name="T75" fmla="*/ 664 h 764"/>
              <a:gd name="T76" fmla="*/ 595 w 764"/>
              <a:gd name="T77" fmla="*/ 699 h 764"/>
              <a:gd name="T78" fmla="*/ 548 w 764"/>
              <a:gd name="T79" fmla="*/ 726 h 764"/>
              <a:gd name="T80" fmla="*/ 496 w 764"/>
              <a:gd name="T81" fmla="*/ 747 h 764"/>
              <a:gd name="T82" fmla="*/ 441 w 764"/>
              <a:gd name="T83" fmla="*/ 760 h 764"/>
              <a:gd name="T84" fmla="*/ 382 w 764"/>
              <a:gd name="T85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4" h="764">
                <a:moveTo>
                  <a:pt x="382" y="764"/>
                </a:moveTo>
                <a:lnTo>
                  <a:pt x="363" y="764"/>
                </a:lnTo>
                <a:lnTo>
                  <a:pt x="343" y="762"/>
                </a:lnTo>
                <a:lnTo>
                  <a:pt x="324" y="760"/>
                </a:lnTo>
                <a:lnTo>
                  <a:pt x="305" y="756"/>
                </a:lnTo>
                <a:lnTo>
                  <a:pt x="287" y="752"/>
                </a:lnTo>
                <a:lnTo>
                  <a:pt x="268" y="747"/>
                </a:lnTo>
                <a:lnTo>
                  <a:pt x="250" y="741"/>
                </a:lnTo>
                <a:lnTo>
                  <a:pt x="233" y="734"/>
                </a:lnTo>
                <a:lnTo>
                  <a:pt x="216" y="726"/>
                </a:lnTo>
                <a:lnTo>
                  <a:pt x="200" y="717"/>
                </a:lnTo>
                <a:lnTo>
                  <a:pt x="184" y="709"/>
                </a:lnTo>
                <a:lnTo>
                  <a:pt x="169" y="699"/>
                </a:lnTo>
                <a:lnTo>
                  <a:pt x="154" y="688"/>
                </a:lnTo>
                <a:lnTo>
                  <a:pt x="138" y="676"/>
                </a:lnTo>
                <a:lnTo>
                  <a:pt x="125" y="664"/>
                </a:lnTo>
                <a:lnTo>
                  <a:pt x="111" y="653"/>
                </a:lnTo>
                <a:lnTo>
                  <a:pt x="99" y="638"/>
                </a:lnTo>
                <a:lnTo>
                  <a:pt x="88" y="625"/>
                </a:lnTo>
                <a:lnTo>
                  <a:pt x="76" y="610"/>
                </a:lnTo>
                <a:lnTo>
                  <a:pt x="65" y="595"/>
                </a:lnTo>
                <a:lnTo>
                  <a:pt x="55" y="580"/>
                </a:lnTo>
                <a:lnTo>
                  <a:pt x="46" y="564"/>
                </a:lnTo>
                <a:lnTo>
                  <a:pt x="38" y="548"/>
                </a:lnTo>
                <a:lnTo>
                  <a:pt x="30" y="530"/>
                </a:lnTo>
                <a:lnTo>
                  <a:pt x="23" y="513"/>
                </a:lnTo>
                <a:lnTo>
                  <a:pt x="17" y="496"/>
                </a:lnTo>
                <a:lnTo>
                  <a:pt x="12" y="477"/>
                </a:lnTo>
                <a:lnTo>
                  <a:pt x="7" y="459"/>
                </a:lnTo>
                <a:lnTo>
                  <a:pt x="4" y="440"/>
                </a:lnTo>
                <a:lnTo>
                  <a:pt x="2" y="421"/>
                </a:lnTo>
                <a:lnTo>
                  <a:pt x="0" y="401"/>
                </a:lnTo>
                <a:lnTo>
                  <a:pt x="0" y="382"/>
                </a:lnTo>
                <a:lnTo>
                  <a:pt x="0" y="362"/>
                </a:lnTo>
                <a:lnTo>
                  <a:pt x="2" y="343"/>
                </a:lnTo>
                <a:lnTo>
                  <a:pt x="4" y="324"/>
                </a:lnTo>
                <a:lnTo>
                  <a:pt x="7" y="305"/>
                </a:lnTo>
                <a:lnTo>
                  <a:pt x="12" y="287"/>
                </a:lnTo>
                <a:lnTo>
                  <a:pt x="17" y="268"/>
                </a:lnTo>
                <a:lnTo>
                  <a:pt x="23" y="251"/>
                </a:lnTo>
                <a:lnTo>
                  <a:pt x="30" y="234"/>
                </a:lnTo>
                <a:lnTo>
                  <a:pt x="38" y="216"/>
                </a:lnTo>
                <a:lnTo>
                  <a:pt x="46" y="200"/>
                </a:lnTo>
                <a:lnTo>
                  <a:pt x="55" y="184"/>
                </a:lnTo>
                <a:lnTo>
                  <a:pt x="65" y="169"/>
                </a:lnTo>
                <a:lnTo>
                  <a:pt x="76" y="154"/>
                </a:lnTo>
                <a:lnTo>
                  <a:pt x="88" y="140"/>
                </a:lnTo>
                <a:lnTo>
                  <a:pt x="99" y="125"/>
                </a:lnTo>
                <a:lnTo>
                  <a:pt x="111" y="113"/>
                </a:lnTo>
                <a:lnTo>
                  <a:pt x="125" y="100"/>
                </a:lnTo>
                <a:lnTo>
                  <a:pt x="138" y="88"/>
                </a:lnTo>
                <a:lnTo>
                  <a:pt x="154" y="76"/>
                </a:lnTo>
                <a:lnTo>
                  <a:pt x="169" y="65"/>
                </a:lnTo>
                <a:lnTo>
                  <a:pt x="184" y="55"/>
                </a:lnTo>
                <a:lnTo>
                  <a:pt x="200" y="46"/>
                </a:lnTo>
                <a:lnTo>
                  <a:pt x="216" y="38"/>
                </a:lnTo>
                <a:lnTo>
                  <a:pt x="233" y="30"/>
                </a:lnTo>
                <a:lnTo>
                  <a:pt x="250" y="24"/>
                </a:lnTo>
                <a:lnTo>
                  <a:pt x="268" y="17"/>
                </a:lnTo>
                <a:lnTo>
                  <a:pt x="287" y="12"/>
                </a:lnTo>
                <a:lnTo>
                  <a:pt x="305" y="8"/>
                </a:lnTo>
                <a:lnTo>
                  <a:pt x="324" y="4"/>
                </a:lnTo>
                <a:lnTo>
                  <a:pt x="343" y="2"/>
                </a:lnTo>
                <a:lnTo>
                  <a:pt x="363" y="1"/>
                </a:lnTo>
                <a:lnTo>
                  <a:pt x="382" y="0"/>
                </a:lnTo>
                <a:lnTo>
                  <a:pt x="402" y="1"/>
                </a:lnTo>
                <a:lnTo>
                  <a:pt x="421" y="2"/>
                </a:lnTo>
                <a:lnTo>
                  <a:pt x="441" y="4"/>
                </a:lnTo>
                <a:lnTo>
                  <a:pt x="459" y="8"/>
                </a:lnTo>
                <a:lnTo>
                  <a:pt x="477" y="12"/>
                </a:lnTo>
                <a:lnTo>
                  <a:pt x="496" y="17"/>
                </a:lnTo>
                <a:lnTo>
                  <a:pt x="513" y="24"/>
                </a:lnTo>
                <a:lnTo>
                  <a:pt x="530" y="30"/>
                </a:lnTo>
                <a:lnTo>
                  <a:pt x="548" y="38"/>
                </a:lnTo>
                <a:lnTo>
                  <a:pt x="564" y="46"/>
                </a:lnTo>
                <a:lnTo>
                  <a:pt x="580" y="55"/>
                </a:lnTo>
                <a:lnTo>
                  <a:pt x="595" y="65"/>
                </a:lnTo>
                <a:lnTo>
                  <a:pt x="610" y="76"/>
                </a:lnTo>
                <a:lnTo>
                  <a:pt x="625" y="88"/>
                </a:lnTo>
                <a:lnTo>
                  <a:pt x="639" y="100"/>
                </a:lnTo>
                <a:lnTo>
                  <a:pt x="652" y="113"/>
                </a:lnTo>
                <a:lnTo>
                  <a:pt x="665" y="125"/>
                </a:lnTo>
                <a:lnTo>
                  <a:pt x="677" y="140"/>
                </a:lnTo>
                <a:lnTo>
                  <a:pt x="688" y="154"/>
                </a:lnTo>
                <a:lnTo>
                  <a:pt x="698" y="169"/>
                </a:lnTo>
                <a:lnTo>
                  <a:pt x="709" y="184"/>
                </a:lnTo>
                <a:lnTo>
                  <a:pt x="718" y="200"/>
                </a:lnTo>
                <a:lnTo>
                  <a:pt x="726" y="216"/>
                </a:lnTo>
                <a:lnTo>
                  <a:pt x="734" y="234"/>
                </a:lnTo>
                <a:lnTo>
                  <a:pt x="740" y="251"/>
                </a:lnTo>
                <a:lnTo>
                  <a:pt x="747" y="268"/>
                </a:lnTo>
                <a:lnTo>
                  <a:pt x="752" y="287"/>
                </a:lnTo>
                <a:lnTo>
                  <a:pt x="757" y="305"/>
                </a:lnTo>
                <a:lnTo>
                  <a:pt x="760" y="324"/>
                </a:lnTo>
                <a:lnTo>
                  <a:pt x="762" y="343"/>
                </a:lnTo>
                <a:lnTo>
                  <a:pt x="763" y="362"/>
                </a:lnTo>
                <a:lnTo>
                  <a:pt x="764" y="382"/>
                </a:lnTo>
                <a:lnTo>
                  <a:pt x="763" y="401"/>
                </a:lnTo>
                <a:lnTo>
                  <a:pt x="762" y="421"/>
                </a:lnTo>
                <a:lnTo>
                  <a:pt x="760" y="440"/>
                </a:lnTo>
                <a:lnTo>
                  <a:pt x="757" y="459"/>
                </a:lnTo>
                <a:lnTo>
                  <a:pt x="752" y="477"/>
                </a:lnTo>
                <a:lnTo>
                  <a:pt x="747" y="496"/>
                </a:lnTo>
                <a:lnTo>
                  <a:pt x="740" y="513"/>
                </a:lnTo>
                <a:lnTo>
                  <a:pt x="734" y="530"/>
                </a:lnTo>
                <a:lnTo>
                  <a:pt x="726" y="548"/>
                </a:lnTo>
                <a:lnTo>
                  <a:pt x="718" y="564"/>
                </a:lnTo>
                <a:lnTo>
                  <a:pt x="709" y="580"/>
                </a:lnTo>
                <a:lnTo>
                  <a:pt x="698" y="595"/>
                </a:lnTo>
                <a:lnTo>
                  <a:pt x="688" y="610"/>
                </a:lnTo>
                <a:lnTo>
                  <a:pt x="677" y="625"/>
                </a:lnTo>
                <a:lnTo>
                  <a:pt x="665" y="638"/>
                </a:lnTo>
                <a:lnTo>
                  <a:pt x="652" y="653"/>
                </a:lnTo>
                <a:lnTo>
                  <a:pt x="639" y="664"/>
                </a:lnTo>
                <a:lnTo>
                  <a:pt x="625" y="676"/>
                </a:lnTo>
                <a:lnTo>
                  <a:pt x="610" y="688"/>
                </a:lnTo>
                <a:lnTo>
                  <a:pt x="595" y="699"/>
                </a:lnTo>
                <a:lnTo>
                  <a:pt x="580" y="709"/>
                </a:lnTo>
                <a:lnTo>
                  <a:pt x="564" y="717"/>
                </a:lnTo>
                <a:lnTo>
                  <a:pt x="548" y="726"/>
                </a:lnTo>
                <a:lnTo>
                  <a:pt x="530" y="734"/>
                </a:lnTo>
                <a:lnTo>
                  <a:pt x="513" y="741"/>
                </a:lnTo>
                <a:lnTo>
                  <a:pt x="496" y="747"/>
                </a:lnTo>
                <a:lnTo>
                  <a:pt x="477" y="752"/>
                </a:lnTo>
                <a:lnTo>
                  <a:pt x="459" y="756"/>
                </a:lnTo>
                <a:lnTo>
                  <a:pt x="441" y="760"/>
                </a:lnTo>
                <a:lnTo>
                  <a:pt x="421" y="762"/>
                </a:lnTo>
                <a:lnTo>
                  <a:pt x="402" y="764"/>
                </a:lnTo>
                <a:lnTo>
                  <a:pt x="382" y="764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Freeform 12"/>
          <p:cNvSpPr/>
          <p:nvPr/>
        </p:nvSpPr>
        <p:spPr bwMode="auto">
          <a:xfrm>
            <a:off x="4588785" y="3329267"/>
            <a:ext cx="555396" cy="285078"/>
          </a:xfrm>
          <a:custGeom>
            <a:avLst/>
            <a:gdLst>
              <a:gd name="T0" fmla="*/ 510 w 2146"/>
              <a:gd name="T1" fmla="*/ 760 h 1099"/>
              <a:gd name="T2" fmla="*/ 107 w 2146"/>
              <a:gd name="T3" fmla="*/ 467 h 1099"/>
              <a:gd name="T4" fmla="*/ 72 w 2146"/>
              <a:gd name="T5" fmla="*/ 432 h 1099"/>
              <a:gd name="T6" fmla="*/ 44 w 2146"/>
              <a:gd name="T7" fmla="*/ 393 h 1099"/>
              <a:gd name="T8" fmla="*/ 23 w 2146"/>
              <a:gd name="T9" fmla="*/ 352 h 1099"/>
              <a:gd name="T10" fmla="*/ 8 w 2146"/>
              <a:gd name="T11" fmla="*/ 307 h 1099"/>
              <a:gd name="T12" fmla="*/ 1 w 2146"/>
              <a:gd name="T13" fmla="*/ 260 h 1099"/>
              <a:gd name="T14" fmla="*/ 1 w 2146"/>
              <a:gd name="T15" fmla="*/ 212 h 1099"/>
              <a:gd name="T16" fmla="*/ 8 w 2146"/>
              <a:gd name="T17" fmla="*/ 165 h 1099"/>
              <a:gd name="T18" fmla="*/ 60 w 2146"/>
              <a:gd name="T19" fmla="*/ 0 h 1099"/>
              <a:gd name="T20" fmla="*/ 893 w 2146"/>
              <a:gd name="T21" fmla="*/ 605 h 1099"/>
              <a:gd name="T22" fmla="*/ 935 w 2146"/>
              <a:gd name="T23" fmla="*/ 631 h 1099"/>
              <a:gd name="T24" fmla="*/ 980 w 2146"/>
              <a:gd name="T25" fmla="*/ 650 h 1099"/>
              <a:gd name="T26" fmla="*/ 1026 w 2146"/>
              <a:gd name="T27" fmla="*/ 660 h 1099"/>
              <a:gd name="T28" fmla="*/ 1073 w 2146"/>
              <a:gd name="T29" fmla="*/ 665 h 1099"/>
              <a:gd name="T30" fmla="*/ 1119 w 2146"/>
              <a:gd name="T31" fmla="*/ 660 h 1099"/>
              <a:gd name="T32" fmla="*/ 1166 w 2146"/>
              <a:gd name="T33" fmla="*/ 650 h 1099"/>
              <a:gd name="T34" fmla="*/ 1210 w 2146"/>
              <a:gd name="T35" fmla="*/ 631 h 1099"/>
              <a:gd name="T36" fmla="*/ 1252 w 2146"/>
              <a:gd name="T37" fmla="*/ 605 h 1099"/>
              <a:gd name="T38" fmla="*/ 2085 w 2146"/>
              <a:gd name="T39" fmla="*/ 0 h 1099"/>
              <a:gd name="T40" fmla="*/ 2137 w 2146"/>
              <a:gd name="T41" fmla="*/ 165 h 1099"/>
              <a:gd name="T42" fmla="*/ 2144 w 2146"/>
              <a:gd name="T43" fmla="*/ 212 h 1099"/>
              <a:gd name="T44" fmla="*/ 2144 w 2146"/>
              <a:gd name="T45" fmla="*/ 260 h 1099"/>
              <a:gd name="T46" fmla="*/ 2137 w 2146"/>
              <a:gd name="T47" fmla="*/ 307 h 1099"/>
              <a:gd name="T48" fmla="*/ 2123 w 2146"/>
              <a:gd name="T49" fmla="*/ 352 h 1099"/>
              <a:gd name="T50" fmla="*/ 2101 w 2146"/>
              <a:gd name="T51" fmla="*/ 393 h 1099"/>
              <a:gd name="T52" fmla="*/ 2073 w 2146"/>
              <a:gd name="T53" fmla="*/ 432 h 1099"/>
              <a:gd name="T54" fmla="*/ 2038 w 2146"/>
              <a:gd name="T55" fmla="*/ 467 h 1099"/>
              <a:gd name="T56" fmla="*/ 1636 w 2146"/>
              <a:gd name="T57" fmla="*/ 760 h 1099"/>
              <a:gd name="T58" fmla="*/ 1232 w 2146"/>
              <a:gd name="T59" fmla="*/ 1053 h 1099"/>
              <a:gd name="T60" fmla="*/ 1187 w 2146"/>
              <a:gd name="T61" fmla="*/ 1075 h 1099"/>
              <a:gd name="T62" fmla="*/ 1143 w 2146"/>
              <a:gd name="T63" fmla="*/ 1090 h 1099"/>
              <a:gd name="T64" fmla="*/ 1097 w 2146"/>
              <a:gd name="T65" fmla="*/ 1098 h 1099"/>
              <a:gd name="T66" fmla="*/ 1049 w 2146"/>
              <a:gd name="T67" fmla="*/ 1098 h 1099"/>
              <a:gd name="T68" fmla="*/ 1002 w 2146"/>
              <a:gd name="T69" fmla="*/ 1090 h 1099"/>
              <a:gd name="T70" fmla="*/ 957 w 2146"/>
              <a:gd name="T71" fmla="*/ 1075 h 1099"/>
              <a:gd name="T72" fmla="*/ 914 w 2146"/>
              <a:gd name="T73" fmla="*/ 1053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146" h="1099">
                <a:moveTo>
                  <a:pt x="893" y="1039"/>
                </a:moveTo>
                <a:lnTo>
                  <a:pt x="510" y="760"/>
                </a:lnTo>
                <a:lnTo>
                  <a:pt x="126" y="482"/>
                </a:lnTo>
                <a:lnTo>
                  <a:pt x="107" y="467"/>
                </a:lnTo>
                <a:lnTo>
                  <a:pt x="89" y="449"/>
                </a:lnTo>
                <a:lnTo>
                  <a:pt x="72" y="432"/>
                </a:lnTo>
                <a:lnTo>
                  <a:pt x="57" y="414"/>
                </a:lnTo>
                <a:lnTo>
                  <a:pt x="44" y="393"/>
                </a:lnTo>
                <a:lnTo>
                  <a:pt x="32" y="373"/>
                </a:lnTo>
                <a:lnTo>
                  <a:pt x="23" y="352"/>
                </a:lnTo>
                <a:lnTo>
                  <a:pt x="14" y="329"/>
                </a:lnTo>
                <a:lnTo>
                  <a:pt x="8" y="307"/>
                </a:lnTo>
                <a:lnTo>
                  <a:pt x="3" y="284"/>
                </a:lnTo>
                <a:lnTo>
                  <a:pt x="1" y="260"/>
                </a:lnTo>
                <a:lnTo>
                  <a:pt x="0" y="236"/>
                </a:lnTo>
                <a:lnTo>
                  <a:pt x="1" y="212"/>
                </a:lnTo>
                <a:lnTo>
                  <a:pt x="4" y="189"/>
                </a:lnTo>
                <a:lnTo>
                  <a:pt x="8" y="165"/>
                </a:lnTo>
                <a:lnTo>
                  <a:pt x="15" y="141"/>
                </a:lnTo>
                <a:lnTo>
                  <a:pt x="60" y="0"/>
                </a:lnTo>
                <a:lnTo>
                  <a:pt x="510" y="326"/>
                </a:lnTo>
                <a:lnTo>
                  <a:pt x="893" y="605"/>
                </a:lnTo>
                <a:lnTo>
                  <a:pt x="914" y="619"/>
                </a:lnTo>
                <a:lnTo>
                  <a:pt x="935" y="631"/>
                </a:lnTo>
                <a:lnTo>
                  <a:pt x="957" y="641"/>
                </a:lnTo>
                <a:lnTo>
                  <a:pt x="980" y="650"/>
                </a:lnTo>
                <a:lnTo>
                  <a:pt x="1002" y="656"/>
                </a:lnTo>
                <a:lnTo>
                  <a:pt x="1026" y="660"/>
                </a:lnTo>
                <a:lnTo>
                  <a:pt x="1049" y="664"/>
                </a:lnTo>
                <a:lnTo>
                  <a:pt x="1073" y="665"/>
                </a:lnTo>
                <a:lnTo>
                  <a:pt x="1097" y="664"/>
                </a:lnTo>
                <a:lnTo>
                  <a:pt x="1119" y="660"/>
                </a:lnTo>
                <a:lnTo>
                  <a:pt x="1143" y="656"/>
                </a:lnTo>
                <a:lnTo>
                  <a:pt x="1166" y="650"/>
                </a:lnTo>
                <a:lnTo>
                  <a:pt x="1187" y="641"/>
                </a:lnTo>
                <a:lnTo>
                  <a:pt x="1210" y="631"/>
                </a:lnTo>
                <a:lnTo>
                  <a:pt x="1232" y="619"/>
                </a:lnTo>
                <a:lnTo>
                  <a:pt x="1252" y="605"/>
                </a:lnTo>
                <a:lnTo>
                  <a:pt x="1636" y="326"/>
                </a:lnTo>
                <a:lnTo>
                  <a:pt x="2085" y="0"/>
                </a:lnTo>
                <a:lnTo>
                  <a:pt x="2130" y="141"/>
                </a:lnTo>
                <a:lnTo>
                  <a:pt x="2137" y="165"/>
                </a:lnTo>
                <a:lnTo>
                  <a:pt x="2141" y="189"/>
                </a:lnTo>
                <a:lnTo>
                  <a:pt x="2144" y="212"/>
                </a:lnTo>
                <a:lnTo>
                  <a:pt x="2146" y="236"/>
                </a:lnTo>
                <a:lnTo>
                  <a:pt x="2144" y="260"/>
                </a:lnTo>
                <a:lnTo>
                  <a:pt x="2142" y="284"/>
                </a:lnTo>
                <a:lnTo>
                  <a:pt x="2137" y="307"/>
                </a:lnTo>
                <a:lnTo>
                  <a:pt x="2130" y="329"/>
                </a:lnTo>
                <a:lnTo>
                  <a:pt x="2123" y="352"/>
                </a:lnTo>
                <a:lnTo>
                  <a:pt x="2113" y="373"/>
                </a:lnTo>
                <a:lnTo>
                  <a:pt x="2101" y="393"/>
                </a:lnTo>
                <a:lnTo>
                  <a:pt x="2088" y="414"/>
                </a:lnTo>
                <a:lnTo>
                  <a:pt x="2073" y="432"/>
                </a:lnTo>
                <a:lnTo>
                  <a:pt x="2057" y="449"/>
                </a:lnTo>
                <a:lnTo>
                  <a:pt x="2038" y="467"/>
                </a:lnTo>
                <a:lnTo>
                  <a:pt x="2019" y="482"/>
                </a:lnTo>
                <a:lnTo>
                  <a:pt x="1636" y="760"/>
                </a:lnTo>
                <a:lnTo>
                  <a:pt x="1252" y="1039"/>
                </a:lnTo>
                <a:lnTo>
                  <a:pt x="1232" y="1053"/>
                </a:lnTo>
                <a:lnTo>
                  <a:pt x="1210" y="1065"/>
                </a:lnTo>
                <a:lnTo>
                  <a:pt x="1187" y="1075"/>
                </a:lnTo>
                <a:lnTo>
                  <a:pt x="1166" y="1084"/>
                </a:lnTo>
                <a:lnTo>
                  <a:pt x="1143" y="1090"/>
                </a:lnTo>
                <a:lnTo>
                  <a:pt x="1119" y="1094"/>
                </a:lnTo>
                <a:lnTo>
                  <a:pt x="1097" y="1098"/>
                </a:lnTo>
                <a:lnTo>
                  <a:pt x="1073" y="1099"/>
                </a:lnTo>
                <a:lnTo>
                  <a:pt x="1049" y="1098"/>
                </a:lnTo>
                <a:lnTo>
                  <a:pt x="1026" y="1094"/>
                </a:lnTo>
                <a:lnTo>
                  <a:pt x="1002" y="1090"/>
                </a:lnTo>
                <a:lnTo>
                  <a:pt x="980" y="1084"/>
                </a:lnTo>
                <a:lnTo>
                  <a:pt x="957" y="1075"/>
                </a:lnTo>
                <a:lnTo>
                  <a:pt x="935" y="1065"/>
                </a:lnTo>
                <a:lnTo>
                  <a:pt x="914" y="1053"/>
                </a:lnTo>
                <a:lnTo>
                  <a:pt x="893" y="1039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Freeform 13"/>
          <p:cNvSpPr/>
          <p:nvPr/>
        </p:nvSpPr>
        <p:spPr bwMode="auto">
          <a:xfrm>
            <a:off x="4428769" y="2533251"/>
            <a:ext cx="875428" cy="840472"/>
          </a:xfrm>
          <a:custGeom>
            <a:avLst/>
            <a:gdLst>
              <a:gd name="T0" fmla="*/ 819 w 3382"/>
              <a:gd name="T1" fmla="*/ 2683 h 3246"/>
              <a:gd name="T2" fmla="*/ 107 w 3382"/>
              <a:gd name="T3" fmla="*/ 2164 h 3246"/>
              <a:gd name="T4" fmla="*/ 72 w 3382"/>
              <a:gd name="T5" fmla="*/ 2130 h 3246"/>
              <a:gd name="T6" fmla="*/ 44 w 3382"/>
              <a:gd name="T7" fmla="*/ 2092 h 3246"/>
              <a:gd name="T8" fmla="*/ 22 w 3382"/>
              <a:gd name="T9" fmla="*/ 2050 h 3246"/>
              <a:gd name="T10" fmla="*/ 8 w 3382"/>
              <a:gd name="T11" fmla="*/ 2005 h 3246"/>
              <a:gd name="T12" fmla="*/ 1 w 3382"/>
              <a:gd name="T13" fmla="*/ 1959 h 3246"/>
              <a:gd name="T14" fmla="*/ 1 w 3382"/>
              <a:gd name="T15" fmla="*/ 1911 h 3246"/>
              <a:gd name="T16" fmla="*/ 8 w 3382"/>
              <a:gd name="T17" fmla="*/ 1862 h 3246"/>
              <a:gd name="T18" fmla="*/ 280 w 3382"/>
              <a:gd name="T19" fmla="*/ 1025 h 3246"/>
              <a:gd name="T20" fmla="*/ 553 w 3382"/>
              <a:gd name="T21" fmla="*/ 187 h 3246"/>
              <a:gd name="T22" fmla="*/ 575 w 3382"/>
              <a:gd name="T23" fmla="*/ 144 h 3246"/>
              <a:gd name="T24" fmla="*/ 603 w 3382"/>
              <a:gd name="T25" fmla="*/ 105 h 3246"/>
              <a:gd name="T26" fmla="*/ 636 w 3382"/>
              <a:gd name="T27" fmla="*/ 73 h 3246"/>
              <a:gd name="T28" fmla="*/ 674 w 3382"/>
              <a:gd name="T29" fmla="*/ 44 h 3246"/>
              <a:gd name="T30" fmla="*/ 716 w 3382"/>
              <a:gd name="T31" fmla="*/ 23 h 3246"/>
              <a:gd name="T32" fmla="*/ 762 w 3382"/>
              <a:gd name="T33" fmla="*/ 9 h 3246"/>
              <a:gd name="T34" fmla="*/ 809 w 3382"/>
              <a:gd name="T35" fmla="*/ 1 h 3246"/>
              <a:gd name="T36" fmla="*/ 1691 w 3382"/>
              <a:gd name="T37" fmla="*/ 0 h 3246"/>
              <a:gd name="T38" fmla="*/ 2571 w 3382"/>
              <a:gd name="T39" fmla="*/ 1 h 3246"/>
              <a:gd name="T40" fmla="*/ 2620 w 3382"/>
              <a:gd name="T41" fmla="*/ 9 h 3246"/>
              <a:gd name="T42" fmla="*/ 2665 w 3382"/>
              <a:gd name="T43" fmla="*/ 23 h 3246"/>
              <a:gd name="T44" fmla="*/ 2707 w 3382"/>
              <a:gd name="T45" fmla="*/ 44 h 3246"/>
              <a:gd name="T46" fmla="*/ 2745 w 3382"/>
              <a:gd name="T47" fmla="*/ 73 h 3246"/>
              <a:gd name="T48" fmla="*/ 2779 w 3382"/>
              <a:gd name="T49" fmla="*/ 105 h 3246"/>
              <a:gd name="T50" fmla="*/ 2806 w 3382"/>
              <a:gd name="T51" fmla="*/ 144 h 3246"/>
              <a:gd name="T52" fmla="*/ 2829 w 3382"/>
              <a:gd name="T53" fmla="*/ 187 h 3246"/>
              <a:gd name="T54" fmla="*/ 3101 w 3382"/>
              <a:gd name="T55" fmla="*/ 1025 h 3246"/>
              <a:gd name="T56" fmla="*/ 3373 w 3382"/>
              <a:gd name="T57" fmla="*/ 1862 h 3246"/>
              <a:gd name="T58" fmla="*/ 3381 w 3382"/>
              <a:gd name="T59" fmla="*/ 1911 h 3246"/>
              <a:gd name="T60" fmla="*/ 3381 w 3382"/>
              <a:gd name="T61" fmla="*/ 1959 h 3246"/>
              <a:gd name="T62" fmla="*/ 3373 w 3382"/>
              <a:gd name="T63" fmla="*/ 2005 h 3246"/>
              <a:gd name="T64" fmla="*/ 3359 w 3382"/>
              <a:gd name="T65" fmla="*/ 2050 h 3246"/>
              <a:gd name="T66" fmla="*/ 3337 w 3382"/>
              <a:gd name="T67" fmla="*/ 2092 h 3246"/>
              <a:gd name="T68" fmla="*/ 3309 w 3382"/>
              <a:gd name="T69" fmla="*/ 2130 h 3246"/>
              <a:gd name="T70" fmla="*/ 3275 w 3382"/>
              <a:gd name="T71" fmla="*/ 2164 h 3246"/>
              <a:gd name="T72" fmla="*/ 2562 w 3382"/>
              <a:gd name="T73" fmla="*/ 2683 h 3246"/>
              <a:gd name="T74" fmla="*/ 1850 w 3382"/>
              <a:gd name="T75" fmla="*/ 3200 h 3246"/>
              <a:gd name="T76" fmla="*/ 1805 w 3382"/>
              <a:gd name="T77" fmla="*/ 3222 h 3246"/>
              <a:gd name="T78" fmla="*/ 1761 w 3382"/>
              <a:gd name="T79" fmla="*/ 3237 h 3246"/>
              <a:gd name="T80" fmla="*/ 1715 w 3382"/>
              <a:gd name="T81" fmla="*/ 3244 h 3246"/>
              <a:gd name="T82" fmla="*/ 1667 w 3382"/>
              <a:gd name="T83" fmla="*/ 3244 h 3246"/>
              <a:gd name="T84" fmla="*/ 1620 w 3382"/>
              <a:gd name="T85" fmla="*/ 3237 h 3246"/>
              <a:gd name="T86" fmla="*/ 1575 w 3382"/>
              <a:gd name="T87" fmla="*/ 3222 h 3246"/>
              <a:gd name="T88" fmla="*/ 1532 w 3382"/>
              <a:gd name="T89" fmla="*/ 3200 h 3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82" h="3246">
                <a:moveTo>
                  <a:pt x="1511" y="3186"/>
                </a:moveTo>
                <a:lnTo>
                  <a:pt x="819" y="2683"/>
                </a:lnTo>
                <a:lnTo>
                  <a:pt x="126" y="2180"/>
                </a:lnTo>
                <a:lnTo>
                  <a:pt x="107" y="2164"/>
                </a:lnTo>
                <a:lnTo>
                  <a:pt x="88" y="2148"/>
                </a:lnTo>
                <a:lnTo>
                  <a:pt x="72" y="2130"/>
                </a:lnTo>
                <a:lnTo>
                  <a:pt x="57" y="2111"/>
                </a:lnTo>
                <a:lnTo>
                  <a:pt x="44" y="2092"/>
                </a:lnTo>
                <a:lnTo>
                  <a:pt x="32" y="2071"/>
                </a:lnTo>
                <a:lnTo>
                  <a:pt x="22" y="2050"/>
                </a:lnTo>
                <a:lnTo>
                  <a:pt x="15" y="2028"/>
                </a:lnTo>
                <a:lnTo>
                  <a:pt x="8" y="2005"/>
                </a:lnTo>
                <a:lnTo>
                  <a:pt x="3" y="1982"/>
                </a:lnTo>
                <a:lnTo>
                  <a:pt x="1" y="1959"/>
                </a:lnTo>
                <a:lnTo>
                  <a:pt x="0" y="1935"/>
                </a:lnTo>
                <a:lnTo>
                  <a:pt x="1" y="1911"/>
                </a:lnTo>
                <a:lnTo>
                  <a:pt x="4" y="1886"/>
                </a:lnTo>
                <a:lnTo>
                  <a:pt x="8" y="1862"/>
                </a:lnTo>
                <a:lnTo>
                  <a:pt x="15" y="1839"/>
                </a:lnTo>
                <a:lnTo>
                  <a:pt x="280" y="1025"/>
                </a:lnTo>
                <a:lnTo>
                  <a:pt x="544" y="211"/>
                </a:lnTo>
                <a:lnTo>
                  <a:pt x="553" y="187"/>
                </a:lnTo>
                <a:lnTo>
                  <a:pt x="563" y="166"/>
                </a:lnTo>
                <a:lnTo>
                  <a:pt x="575" y="144"/>
                </a:lnTo>
                <a:lnTo>
                  <a:pt x="589" y="124"/>
                </a:lnTo>
                <a:lnTo>
                  <a:pt x="603" y="105"/>
                </a:lnTo>
                <a:lnTo>
                  <a:pt x="619" y="88"/>
                </a:lnTo>
                <a:lnTo>
                  <a:pt x="636" y="73"/>
                </a:lnTo>
                <a:lnTo>
                  <a:pt x="655" y="57"/>
                </a:lnTo>
                <a:lnTo>
                  <a:pt x="674" y="44"/>
                </a:lnTo>
                <a:lnTo>
                  <a:pt x="695" y="34"/>
                </a:lnTo>
                <a:lnTo>
                  <a:pt x="716" y="23"/>
                </a:lnTo>
                <a:lnTo>
                  <a:pt x="738" y="15"/>
                </a:lnTo>
                <a:lnTo>
                  <a:pt x="762" y="9"/>
                </a:lnTo>
                <a:lnTo>
                  <a:pt x="786" y="4"/>
                </a:lnTo>
                <a:lnTo>
                  <a:pt x="809" y="1"/>
                </a:lnTo>
                <a:lnTo>
                  <a:pt x="834" y="0"/>
                </a:lnTo>
                <a:lnTo>
                  <a:pt x="1691" y="0"/>
                </a:lnTo>
                <a:lnTo>
                  <a:pt x="2546" y="0"/>
                </a:lnTo>
                <a:lnTo>
                  <a:pt x="2571" y="1"/>
                </a:lnTo>
                <a:lnTo>
                  <a:pt x="2596" y="4"/>
                </a:lnTo>
                <a:lnTo>
                  <a:pt x="2620" y="9"/>
                </a:lnTo>
                <a:lnTo>
                  <a:pt x="2642" y="15"/>
                </a:lnTo>
                <a:lnTo>
                  <a:pt x="2665" y="23"/>
                </a:lnTo>
                <a:lnTo>
                  <a:pt x="2687" y="34"/>
                </a:lnTo>
                <a:lnTo>
                  <a:pt x="2707" y="44"/>
                </a:lnTo>
                <a:lnTo>
                  <a:pt x="2727" y="57"/>
                </a:lnTo>
                <a:lnTo>
                  <a:pt x="2745" y="73"/>
                </a:lnTo>
                <a:lnTo>
                  <a:pt x="2762" y="88"/>
                </a:lnTo>
                <a:lnTo>
                  <a:pt x="2779" y="105"/>
                </a:lnTo>
                <a:lnTo>
                  <a:pt x="2793" y="124"/>
                </a:lnTo>
                <a:lnTo>
                  <a:pt x="2806" y="144"/>
                </a:lnTo>
                <a:lnTo>
                  <a:pt x="2818" y="166"/>
                </a:lnTo>
                <a:lnTo>
                  <a:pt x="2829" y="187"/>
                </a:lnTo>
                <a:lnTo>
                  <a:pt x="2837" y="211"/>
                </a:lnTo>
                <a:lnTo>
                  <a:pt x="3101" y="1025"/>
                </a:lnTo>
                <a:lnTo>
                  <a:pt x="3366" y="1839"/>
                </a:lnTo>
                <a:lnTo>
                  <a:pt x="3373" y="1862"/>
                </a:lnTo>
                <a:lnTo>
                  <a:pt x="3377" y="1886"/>
                </a:lnTo>
                <a:lnTo>
                  <a:pt x="3381" y="1911"/>
                </a:lnTo>
                <a:lnTo>
                  <a:pt x="3382" y="1935"/>
                </a:lnTo>
                <a:lnTo>
                  <a:pt x="3381" y="1959"/>
                </a:lnTo>
                <a:lnTo>
                  <a:pt x="3377" y="1982"/>
                </a:lnTo>
                <a:lnTo>
                  <a:pt x="3373" y="2005"/>
                </a:lnTo>
                <a:lnTo>
                  <a:pt x="3367" y="2028"/>
                </a:lnTo>
                <a:lnTo>
                  <a:pt x="3359" y="2050"/>
                </a:lnTo>
                <a:lnTo>
                  <a:pt x="3349" y="2071"/>
                </a:lnTo>
                <a:lnTo>
                  <a:pt x="3337" y="2092"/>
                </a:lnTo>
                <a:lnTo>
                  <a:pt x="3324" y="2111"/>
                </a:lnTo>
                <a:lnTo>
                  <a:pt x="3309" y="2130"/>
                </a:lnTo>
                <a:lnTo>
                  <a:pt x="3293" y="2148"/>
                </a:lnTo>
                <a:lnTo>
                  <a:pt x="3275" y="2164"/>
                </a:lnTo>
                <a:lnTo>
                  <a:pt x="3255" y="2180"/>
                </a:lnTo>
                <a:lnTo>
                  <a:pt x="2562" y="2683"/>
                </a:lnTo>
                <a:lnTo>
                  <a:pt x="1870" y="3186"/>
                </a:lnTo>
                <a:lnTo>
                  <a:pt x="1850" y="3200"/>
                </a:lnTo>
                <a:lnTo>
                  <a:pt x="1828" y="3212"/>
                </a:lnTo>
                <a:lnTo>
                  <a:pt x="1805" y="3222"/>
                </a:lnTo>
                <a:lnTo>
                  <a:pt x="1784" y="3230"/>
                </a:lnTo>
                <a:lnTo>
                  <a:pt x="1761" y="3237"/>
                </a:lnTo>
                <a:lnTo>
                  <a:pt x="1737" y="3241"/>
                </a:lnTo>
                <a:lnTo>
                  <a:pt x="1715" y="3244"/>
                </a:lnTo>
                <a:lnTo>
                  <a:pt x="1691" y="3246"/>
                </a:lnTo>
                <a:lnTo>
                  <a:pt x="1667" y="3244"/>
                </a:lnTo>
                <a:lnTo>
                  <a:pt x="1644" y="3241"/>
                </a:lnTo>
                <a:lnTo>
                  <a:pt x="1620" y="3237"/>
                </a:lnTo>
                <a:lnTo>
                  <a:pt x="1598" y="3230"/>
                </a:lnTo>
                <a:lnTo>
                  <a:pt x="1575" y="3222"/>
                </a:lnTo>
                <a:lnTo>
                  <a:pt x="1553" y="3212"/>
                </a:lnTo>
                <a:lnTo>
                  <a:pt x="1532" y="3200"/>
                </a:lnTo>
                <a:lnTo>
                  <a:pt x="1511" y="3186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8" name="Freeform 14"/>
          <p:cNvSpPr/>
          <p:nvPr/>
        </p:nvSpPr>
        <p:spPr bwMode="auto">
          <a:xfrm>
            <a:off x="4786370" y="4078175"/>
            <a:ext cx="160226" cy="160226"/>
          </a:xfrm>
          <a:custGeom>
            <a:avLst/>
            <a:gdLst>
              <a:gd name="T0" fmla="*/ 343 w 764"/>
              <a:gd name="T1" fmla="*/ 762 h 764"/>
              <a:gd name="T2" fmla="*/ 286 w 764"/>
              <a:gd name="T3" fmla="*/ 752 h 764"/>
              <a:gd name="T4" fmla="*/ 233 w 764"/>
              <a:gd name="T5" fmla="*/ 734 h 764"/>
              <a:gd name="T6" fmla="*/ 184 w 764"/>
              <a:gd name="T7" fmla="*/ 709 h 764"/>
              <a:gd name="T8" fmla="*/ 138 w 764"/>
              <a:gd name="T9" fmla="*/ 676 h 764"/>
              <a:gd name="T10" fmla="*/ 99 w 764"/>
              <a:gd name="T11" fmla="*/ 638 h 764"/>
              <a:gd name="T12" fmla="*/ 64 w 764"/>
              <a:gd name="T13" fmla="*/ 595 h 764"/>
              <a:gd name="T14" fmla="*/ 37 w 764"/>
              <a:gd name="T15" fmla="*/ 548 h 764"/>
              <a:gd name="T16" fmla="*/ 17 w 764"/>
              <a:gd name="T17" fmla="*/ 496 h 764"/>
              <a:gd name="T18" fmla="*/ 4 w 764"/>
              <a:gd name="T19" fmla="*/ 440 h 764"/>
              <a:gd name="T20" fmla="*/ 0 w 764"/>
              <a:gd name="T21" fmla="*/ 382 h 764"/>
              <a:gd name="T22" fmla="*/ 4 w 764"/>
              <a:gd name="T23" fmla="*/ 324 h 764"/>
              <a:gd name="T24" fmla="*/ 17 w 764"/>
              <a:gd name="T25" fmla="*/ 268 h 764"/>
              <a:gd name="T26" fmla="*/ 37 w 764"/>
              <a:gd name="T27" fmla="*/ 216 h 764"/>
              <a:gd name="T28" fmla="*/ 64 w 764"/>
              <a:gd name="T29" fmla="*/ 169 h 764"/>
              <a:gd name="T30" fmla="*/ 99 w 764"/>
              <a:gd name="T31" fmla="*/ 125 h 764"/>
              <a:gd name="T32" fmla="*/ 138 w 764"/>
              <a:gd name="T33" fmla="*/ 88 h 764"/>
              <a:gd name="T34" fmla="*/ 184 w 764"/>
              <a:gd name="T35" fmla="*/ 55 h 764"/>
              <a:gd name="T36" fmla="*/ 233 w 764"/>
              <a:gd name="T37" fmla="*/ 30 h 764"/>
              <a:gd name="T38" fmla="*/ 286 w 764"/>
              <a:gd name="T39" fmla="*/ 12 h 764"/>
              <a:gd name="T40" fmla="*/ 343 w 764"/>
              <a:gd name="T41" fmla="*/ 2 h 764"/>
              <a:gd name="T42" fmla="*/ 401 w 764"/>
              <a:gd name="T43" fmla="*/ 1 h 764"/>
              <a:gd name="T44" fmla="*/ 459 w 764"/>
              <a:gd name="T45" fmla="*/ 8 h 764"/>
              <a:gd name="T46" fmla="*/ 513 w 764"/>
              <a:gd name="T47" fmla="*/ 24 h 764"/>
              <a:gd name="T48" fmla="*/ 564 w 764"/>
              <a:gd name="T49" fmla="*/ 46 h 764"/>
              <a:gd name="T50" fmla="*/ 610 w 764"/>
              <a:gd name="T51" fmla="*/ 76 h 764"/>
              <a:gd name="T52" fmla="*/ 651 w 764"/>
              <a:gd name="T53" fmla="*/ 113 h 764"/>
              <a:gd name="T54" fmla="*/ 688 w 764"/>
              <a:gd name="T55" fmla="*/ 154 h 764"/>
              <a:gd name="T56" fmla="*/ 717 w 764"/>
              <a:gd name="T57" fmla="*/ 200 h 764"/>
              <a:gd name="T58" fmla="*/ 740 w 764"/>
              <a:gd name="T59" fmla="*/ 251 h 764"/>
              <a:gd name="T60" fmla="*/ 756 w 764"/>
              <a:gd name="T61" fmla="*/ 305 h 764"/>
              <a:gd name="T62" fmla="*/ 763 w 764"/>
              <a:gd name="T63" fmla="*/ 362 h 764"/>
              <a:gd name="T64" fmla="*/ 762 w 764"/>
              <a:gd name="T65" fmla="*/ 421 h 764"/>
              <a:gd name="T66" fmla="*/ 752 w 764"/>
              <a:gd name="T67" fmla="*/ 477 h 764"/>
              <a:gd name="T68" fmla="*/ 734 w 764"/>
              <a:gd name="T69" fmla="*/ 530 h 764"/>
              <a:gd name="T70" fmla="*/ 709 w 764"/>
              <a:gd name="T71" fmla="*/ 580 h 764"/>
              <a:gd name="T72" fmla="*/ 676 w 764"/>
              <a:gd name="T73" fmla="*/ 625 h 764"/>
              <a:gd name="T74" fmla="*/ 638 w 764"/>
              <a:gd name="T75" fmla="*/ 664 h 764"/>
              <a:gd name="T76" fmla="*/ 595 w 764"/>
              <a:gd name="T77" fmla="*/ 699 h 764"/>
              <a:gd name="T78" fmla="*/ 547 w 764"/>
              <a:gd name="T79" fmla="*/ 726 h 764"/>
              <a:gd name="T80" fmla="*/ 495 w 764"/>
              <a:gd name="T81" fmla="*/ 747 h 764"/>
              <a:gd name="T82" fmla="*/ 440 w 764"/>
              <a:gd name="T83" fmla="*/ 760 h 764"/>
              <a:gd name="T84" fmla="*/ 382 w 764"/>
              <a:gd name="T85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4" h="764">
                <a:moveTo>
                  <a:pt x="382" y="764"/>
                </a:moveTo>
                <a:lnTo>
                  <a:pt x="362" y="764"/>
                </a:lnTo>
                <a:lnTo>
                  <a:pt x="343" y="762"/>
                </a:lnTo>
                <a:lnTo>
                  <a:pt x="323" y="760"/>
                </a:lnTo>
                <a:lnTo>
                  <a:pt x="305" y="756"/>
                </a:lnTo>
                <a:lnTo>
                  <a:pt x="286" y="752"/>
                </a:lnTo>
                <a:lnTo>
                  <a:pt x="268" y="747"/>
                </a:lnTo>
                <a:lnTo>
                  <a:pt x="251" y="741"/>
                </a:lnTo>
                <a:lnTo>
                  <a:pt x="233" y="734"/>
                </a:lnTo>
                <a:lnTo>
                  <a:pt x="216" y="726"/>
                </a:lnTo>
                <a:lnTo>
                  <a:pt x="200" y="717"/>
                </a:lnTo>
                <a:lnTo>
                  <a:pt x="184" y="709"/>
                </a:lnTo>
                <a:lnTo>
                  <a:pt x="168" y="699"/>
                </a:lnTo>
                <a:lnTo>
                  <a:pt x="153" y="688"/>
                </a:lnTo>
                <a:lnTo>
                  <a:pt x="138" y="676"/>
                </a:lnTo>
                <a:lnTo>
                  <a:pt x="125" y="664"/>
                </a:lnTo>
                <a:lnTo>
                  <a:pt x="111" y="653"/>
                </a:lnTo>
                <a:lnTo>
                  <a:pt x="99" y="638"/>
                </a:lnTo>
                <a:lnTo>
                  <a:pt x="87" y="625"/>
                </a:lnTo>
                <a:lnTo>
                  <a:pt x="75" y="610"/>
                </a:lnTo>
                <a:lnTo>
                  <a:pt x="64" y="595"/>
                </a:lnTo>
                <a:lnTo>
                  <a:pt x="55" y="580"/>
                </a:lnTo>
                <a:lnTo>
                  <a:pt x="46" y="564"/>
                </a:lnTo>
                <a:lnTo>
                  <a:pt x="37" y="548"/>
                </a:lnTo>
                <a:lnTo>
                  <a:pt x="30" y="530"/>
                </a:lnTo>
                <a:lnTo>
                  <a:pt x="22" y="513"/>
                </a:lnTo>
                <a:lnTo>
                  <a:pt x="17" y="496"/>
                </a:lnTo>
                <a:lnTo>
                  <a:pt x="11" y="477"/>
                </a:lnTo>
                <a:lnTo>
                  <a:pt x="7" y="459"/>
                </a:lnTo>
                <a:lnTo>
                  <a:pt x="4" y="440"/>
                </a:lnTo>
                <a:lnTo>
                  <a:pt x="2" y="421"/>
                </a:lnTo>
                <a:lnTo>
                  <a:pt x="1" y="401"/>
                </a:lnTo>
                <a:lnTo>
                  <a:pt x="0" y="382"/>
                </a:lnTo>
                <a:lnTo>
                  <a:pt x="1" y="362"/>
                </a:lnTo>
                <a:lnTo>
                  <a:pt x="2" y="343"/>
                </a:lnTo>
                <a:lnTo>
                  <a:pt x="4" y="324"/>
                </a:lnTo>
                <a:lnTo>
                  <a:pt x="7" y="305"/>
                </a:lnTo>
                <a:lnTo>
                  <a:pt x="11" y="287"/>
                </a:lnTo>
                <a:lnTo>
                  <a:pt x="17" y="268"/>
                </a:lnTo>
                <a:lnTo>
                  <a:pt x="22" y="251"/>
                </a:lnTo>
                <a:lnTo>
                  <a:pt x="30" y="234"/>
                </a:lnTo>
                <a:lnTo>
                  <a:pt x="37" y="216"/>
                </a:lnTo>
                <a:lnTo>
                  <a:pt x="46" y="200"/>
                </a:lnTo>
                <a:lnTo>
                  <a:pt x="55" y="184"/>
                </a:lnTo>
                <a:lnTo>
                  <a:pt x="64" y="169"/>
                </a:lnTo>
                <a:lnTo>
                  <a:pt x="75" y="154"/>
                </a:lnTo>
                <a:lnTo>
                  <a:pt x="87" y="140"/>
                </a:lnTo>
                <a:lnTo>
                  <a:pt x="99" y="125"/>
                </a:lnTo>
                <a:lnTo>
                  <a:pt x="111" y="113"/>
                </a:lnTo>
                <a:lnTo>
                  <a:pt x="125" y="100"/>
                </a:lnTo>
                <a:lnTo>
                  <a:pt x="138" y="88"/>
                </a:lnTo>
                <a:lnTo>
                  <a:pt x="153" y="76"/>
                </a:lnTo>
                <a:lnTo>
                  <a:pt x="168" y="65"/>
                </a:lnTo>
                <a:lnTo>
                  <a:pt x="184" y="55"/>
                </a:lnTo>
                <a:lnTo>
                  <a:pt x="200" y="46"/>
                </a:lnTo>
                <a:lnTo>
                  <a:pt x="216" y="38"/>
                </a:lnTo>
                <a:lnTo>
                  <a:pt x="233" y="30"/>
                </a:lnTo>
                <a:lnTo>
                  <a:pt x="251" y="24"/>
                </a:lnTo>
                <a:lnTo>
                  <a:pt x="268" y="17"/>
                </a:lnTo>
                <a:lnTo>
                  <a:pt x="286" y="12"/>
                </a:lnTo>
                <a:lnTo>
                  <a:pt x="305" y="8"/>
                </a:lnTo>
                <a:lnTo>
                  <a:pt x="323" y="4"/>
                </a:lnTo>
                <a:lnTo>
                  <a:pt x="343" y="2"/>
                </a:lnTo>
                <a:lnTo>
                  <a:pt x="362" y="1"/>
                </a:lnTo>
                <a:lnTo>
                  <a:pt x="382" y="0"/>
                </a:lnTo>
                <a:lnTo>
                  <a:pt x="401" y="1"/>
                </a:lnTo>
                <a:lnTo>
                  <a:pt x="421" y="2"/>
                </a:lnTo>
                <a:lnTo>
                  <a:pt x="440" y="4"/>
                </a:lnTo>
                <a:lnTo>
                  <a:pt x="459" y="8"/>
                </a:lnTo>
                <a:lnTo>
                  <a:pt x="477" y="12"/>
                </a:lnTo>
                <a:lnTo>
                  <a:pt x="495" y="17"/>
                </a:lnTo>
                <a:lnTo>
                  <a:pt x="513" y="24"/>
                </a:lnTo>
                <a:lnTo>
                  <a:pt x="530" y="30"/>
                </a:lnTo>
                <a:lnTo>
                  <a:pt x="547" y="38"/>
                </a:lnTo>
                <a:lnTo>
                  <a:pt x="564" y="46"/>
                </a:lnTo>
                <a:lnTo>
                  <a:pt x="580" y="55"/>
                </a:lnTo>
                <a:lnTo>
                  <a:pt x="595" y="65"/>
                </a:lnTo>
                <a:lnTo>
                  <a:pt x="610" y="76"/>
                </a:lnTo>
                <a:lnTo>
                  <a:pt x="624" y="88"/>
                </a:lnTo>
                <a:lnTo>
                  <a:pt x="638" y="100"/>
                </a:lnTo>
                <a:lnTo>
                  <a:pt x="651" y="113"/>
                </a:lnTo>
                <a:lnTo>
                  <a:pt x="664" y="125"/>
                </a:lnTo>
                <a:lnTo>
                  <a:pt x="676" y="140"/>
                </a:lnTo>
                <a:lnTo>
                  <a:pt x="688" y="154"/>
                </a:lnTo>
                <a:lnTo>
                  <a:pt x="699" y="169"/>
                </a:lnTo>
                <a:lnTo>
                  <a:pt x="709" y="184"/>
                </a:lnTo>
                <a:lnTo>
                  <a:pt x="717" y="200"/>
                </a:lnTo>
                <a:lnTo>
                  <a:pt x="726" y="216"/>
                </a:lnTo>
                <a:lnTo>
                  <a:pt x="734" y="234"/>
                </a:lnTo>
                <a:lnTo>
                  <a:pt x="740" y="251"/>
                </a:lnTo>
                <a:lnTo>
                  <a:pt x="747" y="268"/>
                </a:lnTo>
                <a:lnTo>
                  <a:pt x="752" y="287"/>
                </a:lnTo>
                <a:lnTo>
                  <a:pt x="756" y="305"/>
                </a:lnTo>
                <a:lnTo>
                  <a:pt x="760" y="324"/>
                </a:lnTo>
                <a:lnTo>
                  <a:pt x="762" y="343"/>
                </a:lnTo>
                <a:lnTo>
                  <a:pt x="763" y="362"/>
                </a:lnTo>
                <a:lnTo>
                  <a:pt x="764" y="382"/>
                </a:lnTo>
                <a:lnTo>
                  <a:pt x="763" y="401"/>
                </a:lnTo>
                <a:lnTo>
                  <a:pt x="762" y="421"/>
                </a:lnTo>
                <a:lnTo>
                  <a:pt x="760" y="440"/>
                </a:lnTo>
                <a:lnTo>
                  <a:pt x="756" y="459"/>
                </a:lnTo>
                <a:lnTo>
                  <a:pt x="752" y="477"/>
                </a:lnTo>
                <a:lnTo>
                  <a:pt x="747" y="496"/>
                </a:lnTo>
                <a:lnTo>
                  <a:pt x="740" y="513"/>
                </a:lnTo>
                <a:lnTo>
                  <a:pt x="734" y="530"/>
                </a:lnTo>
                <a:lnTo>
                  <a:pt x="726" y="548"/>
                </a:lnTo>
                <a:lnTo>
                  <a:pt x="717" y="564"/>
                </a:lnTo>
                <a:lnTo>
                  <a:pt x="709" y="580"/>
                </a:lnTo>
                <a:lnTo>
                  <a:pt x="699" y="595"/>
                </a:lnTo>
                <a:lnTo>
                  <a:pt x="688" y="610"/>
                </a:lnTo>
                <a:lnTo>
                  <a:pt x="676" y="625"/>
                </a:lnTo>
                <a:lnTo>
                  <a:pt x="664" y="638"/>
                </a:lnTo>
                <a:lnTo>
                  <a:pt x="651" y="653"/>
                </a:lnTo>
                <a:lnTo>
                  <a:pt x="638" y="664"/>
                </a:lnTo>
                <a:lnTo>
                  <a:pt x="624" y="676"/>
                </a:lnTo>
                <a:lnTo>
                  <a:pt x="610" y="688"/>
                </a:lnTo>
                <a:lnTo>
                  <a:pt x="595" y="699"/>
                </a:lnTo>
                <a:lnTo>
                  <a:pt x="580" y="709"/>
                </a:lnTo>
                <a:lnTo>
                  <a:pt x="564" y="717"/>
                </a:lnTo>
                <a:lnTo>
                  <a:pt x="547" y="726"/>
                </a:lnTo>
                <a:lnTo>
                  <a:pt x="530" y="734"/>
                </a:lnTo>
                <a:lnTo>
                  <a:pt x="513" y="741"/>
                </a:lnTo>
                <a:lnTo>
                  <a:pt x="495" y="747"/>
                </a:lnTo>
                <a:lnTo>
                  <a:pt x="477" y="752"/>
                </a:lnTo>
                <a:lnTo>
                  <a:pt x="459" y="756"/>
                </a:lnTo>
                <a:lnTo>
                  <a:pt x="440" y="760"/>
                </a:lnTo>
                <a:lnTo>
                  <a:pt x="421" y="762"/>
                </a:lnTo>
                <a:lnTo>
                  <a:pt x="401" y="764"/>
                </a:lnTo>
                <a:lnTo>
                  <a:pt x="382" y="764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Freeform 15"/>
          <p:cNvSpPr/>
          <p:nvPr/>
        </p:nvSpPr>
        <p:spPr bwMode="auto">
          <a:xfrm>
            <a:off x="7047822" y="3329267"/>
            <a:ext cx="555396" cy="285078"/>
          </a:xfrm>
          <a:custGeom>
            <a:avLst/>
            <a:gdLst>
              <a:gd name="T0" fmla="*/ 510 w 2146"/>
              <a:gd name="T1" fmla="*/ 760 h 1099"/>
              <a:gd name="T2" fmla="*/ 108 w 2146"/>
              <a:gd name="T3" fmla="*/ 467 h 1099"/>
              <a:gd name="T4" fmla="*/ 73 w 2146"/>
              <a:gd name="T5" fmla="*/ 432 h 1099"/>
              <a:gd name="T6" fmla="*/ 45 w 2146"/>
              <a:gd name="T7" fmla="*/ 393 h 1099"/>
              <a:gd name="T8" fmla="*/ 23 w 2146"/>
              <a:gd name="T9" fmla="*/ 352 h 1099"/>
              <a:gd name="T10" fmla="*/ 9 w 2146"/>
              <a:gd name="T11" fmla="*/ 307 h 1099"/>
              <a:gd name="T12" fmla="*/ 2 w 2146"/>
              <a:gd name="T13" fmla="*/ 260 h 1099"/>
              <a:gd name="T14" fmla="*/ 2 w 2146"/>
              <a:gd name="T15" fmla="*/ 212 h 1099"/>
              <a:gd name="T16" fmla="*/ 9 w 2146"/>
              <a:gd name="T17" fmla="*/ 165 h 1099"/>
              <a:gd name="T18" fmla="*/ 61 w 2146"/>
              <a:gd name="T19" fmla="*/ 0 h 1099"/>
              <a:gd name="T20" fmla="*/ 894 w 2146"/>
              <a:gd name="T21" fmla="*/ 605 h 1099"/>
              <a:gd name="T22" fmla="*/ 936 w 2146"/>
              <a:gd name="T23" fmla="*/ 631 h 1099"/>
              <a:gd name="T24" fmla="*/ 980 w 2146"/>
              <a:gd name="T25" fmla="*/ 650 h 1099"/>
              <a:gd name="T26" fmla="*/ 1027 w 2146"/>
              <a:gd name="T27" fmla="*/ 660 h 1099"/>
              <a:gd name="T28" fmla="*/ 1073 w 2146"/>
              <a:gd name="T29" fmla="*/ 665 h 1099"/>
              <a:gd name="T30" fmla="*/ 1120 w 2146"/>
              <a:gd name="T31" fmla="*/ 660 h 1099"/>
              <a:gd name="T32" fmla="*/ 1166 w 2146"/>
              <a:gd name="T33" fmla="*/ 650 h 1099"/>
              <a:gd name="T34" fmla="*/ 1211 w 2146"/>
              <a:gd name="T35" fmla="*/ 631 h 1099"/>
              <a:gd name="T36" fmla="*/ 1253 w 2146"/>
              <a:gd name="T37" fmla="*/ 605 h 1099"/>
              <a:gd name="T38" fmla="*/ 2086 w 2146"/>
              <a:gd name="T39" fmla="*/ 0 h 1099"/>
              <a:gd name="T40" fmla="*/ 2138 w 2146"/>
              <a:gd name="T41" fmla="*/ 165 h 1099"/>
              <a:gd name="T42" fmla="*/ 2145 w 2146"/>
              <a:gd name="T43" fmla="*/ 212 h 1099"/>
              <a:gd name="T44" fmla="*/ 2145 w 2146"/>
              <a:gd name="T45" fmla="*/ 260 h 1099"/>
              <a:gd name="T46" fmla="*/ 2138 w 2146"/>
              <a:gd name="T47" fmla="*/ 307 h 1099"/>
              <a:gd name="T48" fmla="*/ 2123 w 2146"/>
              <a:gd name="T49" fmla="*/ 352 h 1099"/>
              <a:gd name="T50" fmla="*/ 2102 w 2146"/>
              <a:gd name="T51" fmla="*/ 393 h 1099"/>
              <a:gd name="T52" fmla="*/ 2074 w 2146"/>
              <a:gd name="T53" fmla="*/ 432 h 1099"/>
              <a:gd name="T54" fmla="*/ 2039 w 2146"/>
              <a:gd name="T55" fmla="*/ 467 h 1099"/>
              <a:gd name="T56" fmla="*/ 1636 w 2146"/>
              <a:gd name="T57" fmla="*/ 760 h 1099"/>
              <a:gd name="T58" fmla="*/ 1232 w 2146"/>
              <a:gd name="T59" fmla="*/ 1053 h 1099"/>
              <a:gd name="T60" fmla="*/ 1189 w 2146"/>
              <a:gd name="T61" fmla="*/ 1075 h 1099"/>
              <a:gd name="T62" fmla="*/ 1144 w 2146"/>
              <a:gd name="T63" fmla="*/ 1090 h 1099"/>
              <a:gd name="T64" fmla="*/ 1097 w 2146"/>
              <a:gd name="T65" fmla="*/ 1098 h 1099"/>
              <a:gd name="T66" fmla="*/ 1049 w 2146"/>
              <a:gd name="T67" fmla="*/ 1098 h 1099"/>
              <a:gd name="T68" fmla="*/ 1003 w 2146"/>
              <a:gd name="T69" fmla="*/ 1090 h 1099"/>
              <a:gd name="T70" fmla="*/ 959 w 2146"/>
              <a:gd name="T71" fmla="*/ 1075 h 1099"/>
              <a:gd name="T72" fmla="*/ 914 w 2146"/>
              <a:gd name="T73" fmla="*/ 1053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146" h="1099">
                <a:moveTo>
                  <a:pt x="894" y="1039"/>
                </a:moveTo>
                <a:lnTo>
                  <a:pt x="510" y="760"/>
                </a:lnTo>
                <a:lnTo>
                  <a:pt x="127" y="482"/>
                </a:lnTo>
                <a:lnTo>
                  <a:pt x="108" y="467"/>
                </a:lnTo>
                <a:lnTo>
                  <a:pt x="89" y="449"/>
                </a:lnTo>
                <a:lnTo>
                  <a:pt x="73" y="432"/>
                </a:lnTo>
                <a:lnTo>
                  <a:pt x="58" y="414"/>
                </a:lnTo>
                <a:lnTo>
                  <a:pt x="45" y="393"/>
                </a:lnTo>
                <a:lnTo>
                  <a:pt x="33" y="373"/>
                </a:lnTo>
                <a:lnTo>
                  <a:pt x="23" y="352"/>
                </a:lnTo>
                <a:lnTo>
                  <a:pt x="16" y="329"/>
                </a:lnTo>
                <a:lnTo>
                  <a:pt x="9" y="307"/>
                </a:lnTo>
                <a:lnTo>
                  <a:pt x="4" y="284"/>
                </a:lnTo>
                <a:lnTo>
                  <a:pt x="2" y="260"/>
                </a:lnTo>
                <a:lnTo>
                  <a:pt x="0" y="236"/>
                </a:lnTo>
                <a:lnTo>
                  <a:pt x="2" y="212"/>
                </a:lnTo>
                <a:lnTo>
                  <a:pt x="5" y="189"/>
                </a:lnTo>
                <a:lnTo>
                  <a:pt x="9" y="165"/>
                </a:lnTo>
                <a:lnTo>
                  <a:pt x="16" y="141"/>
                </a:lnTo>
                <a:lnTo>
                  <a:pt x="61" y="0"/>
                </a:lnTo>
                <a:lnTo>
                  <a:pt x="510" y="326"/>
                </a:lnTo>
                <a:lnTo>
                  <a:pt x="894" y="605"/>
                </a:lnTo>
                <a:lnTo>
                  <a:pt x="914" y="619"/>
                </a:lnTo>
                <a:lnTo>
                  <a:pt x="936" y="631"/>
                </a:lnTo>
                <a:lnTo>
                  <a:pt x="959" y="641"/>
                </a:lnTo>
                <a:lnTo>
                  <a:pt x="980" y="650"/>
                </a:lnTo>
                <a:lnTo>
                  <a:pt x="1003" y="656"/>
                </a:lnTo>
                <a:lnTo>
                  <a:pt x="1027" y="660"/>
                </a:lnTo>
                <a:lnTo>
                  <a:pt x="1049" y="664"/>
                </a:lnTo>
                <a:lnTo>
                  <a:pt x="1073" y="665"/>
                </a:lnTo>
                <a:lnTo>
                  <a:pt x="1097" y="664"/>
                </a:lnTo>
                <a:lnTo>
                  <a:pt x="1120" y="660"/>
                </a:lnTo>
                <a:lnTo>
                  <a:pt x="1144" y="656"/>
                </a:lnTo>
                <a:lnTo>
                  <a:pt x="1166" y="650"/>
                </a:lnTo>
                <a:lnTo>
                  <a:pt x="1189" y="641"/>
                </a:lnTo>
                <a:lnTo>
                  <a:pt x="1211" y="631"/>
                </a:lnTo>
                <a:lnTo>
                  <a:pt x="1232" y="619"/>
                </a:lnTo>
                <a:lnTo>
                  <a:pt x="1253" y="605"/>
                </a:lnTo>
                <a:lnTo>
                  <a:pt x="1636" y="326"/>
                </a:lnTo>
                <a:lnTo>
                  <a:pt x="2086" y="0"/>
                </a:lnTo>
                <a:lnTo>
                  <a:pt x="2131" y="141"/>
                </a:lnTo>
                <a:lnTo>
                  <a:pt x="2138" y="165"/>
                </a:lnTo>
                <a:lnTo>
                  <a:pt x="2142" y="189"/>
                </a:lnTo>
                <a:lnTo>
                  <a:pt x="2145" y="212"/>
                </a:lnTo>
                <a:lnTo>
                  <a:pt x="2146" y="236"/>
                </a:lnTo>
                <a:lnTo>
                  <a:pt x="2145" y="260"/>
                </a:lnTo>
                <a:lnTo>
                  <a:pt x="2143" y="284"/>
                </a:lnTo>
                <a:lnTo>
                  <a:pt x="2138" y="307"/>
                </a:lnTo>
                <a:lnTo>
                  <a:pt x="2132" y="329"/>
                </a:lnTo>
                <a:lnTo>
                  <a:pt x="2123" y="352"/>
                </a:lnTo>
                <a:lnTo>
                  <a:pt x="2114" y="373"/>
                </a:lnTo>
                <a:lnTo>
                  <a:pt x="2102" y="393"/>
                </a:lnTo>
                <a:lnTo>
                  <a:pt x="2089" y="414"/>
                </a:lnTo>
                <a:lnTo>
                  <a:pt x="2074" y="432"/>
                </a:lnTo>
                <a:lnTo>
                  <a:pt x="2057" y="449"/>
                </a:lnTo>
                <a:lnTo>
                  <a:pt x="2039" y="467"/>
                </a:lnTo>
                <a:lnTo>
                  <a:pt x="2020" y="482"/>
                </a:lnTo>
                <a:lnTo>
                  <a:pt x="1636" y="760"/>
                </a:lnTo>
                <a:lnTo>
                  <a:pt x="1253" y="1039"/>
                </a:lnTo>
                <a:lnTo>
                  <a:pt x="1232" y="1053"/>
                </a:lnTo>
                <a:lnTo>
                  <a:pt x="1211" y="1065"/>
                </a:lnTo>
                <a:lnTo>
                  <a:pt x="1189" y="1075"/>
                </a:lnTo>
                <a:lnTo>
                  <a:pt x="1166" y="1084"/>
                </a:lnTo>
                <a:lnTo>
                  <a:pt x="1144" y="1090"/>
                </a:lnTo>
                <a:lnTo>
                  <a:pt x="1120" y="1094"/>
                </a:lnTo>
                <a:lnTo>
                  <a:pt x="1097" y="1098"/>
                </a:lnTo>
                <a:lnTo>
                  <a:pt x="1073" y="1099"/>
                </a:lnTo>
                <a:lnTo>
                  <a:pt x="1049" y="1098"/>
                </a:lnTo>
                <a:lnTo>
                  <a:pt x="1027" y="1094"/>
                </a:lnTo>
                <a:lnTo>
                  <a:pt x="1003" y="1090"/>
                </a:lnTo>
                <a:lnTo>
                  <a:pt x="980" y="1084"/>
                </a:lnTo>
                <a:lnTo>
                  <a:pt x="959" y="1075"/>
                </a:lnTo>
                <a:lnTo>
                  <a:pt x="936" y="1065"/>
                </a:lnTo>
                <a:lnTo>
                  <a:pt x="914" y="1053"/>
                </a:lnTo>
                <a:lnTo>
                  <a:pt x="894" y="1039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0" name="Freeform 16"/>
          <p:cNvSpPr/>
          <p:nvPr/>
        </p:nvSpPr>
        <p:spPr bwMode="auto">
          <a:xfrm>
            <a:off x="6887806" y="2533251"/>
            <a:ext cx="875428" cy="840472"/>
          </a:xfrm>
          <a:custGeom>
            <a:avLst/>
            <a:gdLst>
              <a:gd name="T0" fmla="*/ 820 w 3382"/>
              <a:gd name="T1" fmla="*/ 2683 h 3246"/>
              <a:gd name="T2" fmla="*/ 107 w 3382"/>
              <a:gd name="T3" fmla="*/ 2164 h 3246"/>
              <a:gd name="T4" fmla="*/ 73 w 3382"/>
              <a:gd name="T5" fmla="*/ 2130 h 3246"/>
              <a:gd name="T6" fmla="*/ 45 w 3382"/>
              <a:gd name="T7" fmla="*/ 2092 h 3246"/>
              <a:gd name="T8" fmla="*/ 23 w 3382"/>
              <a:gd name="T9" fmla="*/ 2050 h 3246"/>
              <a:gd name="T10" fmla="*/ 9 w 3382"/>
              <a:gd name="T11" fmla="*/ 2005 h 3246"/>
              <a:gd name="T12" fmla="*/ 1 w 3382"/>
              <a:gd name="T13" fmla="*/ 1959 h 3246"/>
              <a:gd name="T14" fmla="*/ 1 w 3382"/>
              <a:gd name="T15" fmla="*/ 1911 h 3246"/>
              <a:gd name="T16" fmla="*/ 9 w 3382"/>
              <a:gd name="T17" fmla="*/ 1862 h 3246"/>
              <a:gd name="T18" fmla="*/ 281 w 3382"/>
              <a:gd name="T19" fmla="*/ 1025 h 3246"/>
              <a:gd name="T20" fmla="*/ 553 w 3382"/>
              <a:gd name="T21" fmla="*/ 187 h 3246"/>
              <a:gd name="T22" fmla="*/ 576 w 3382"/>
              <a:gd name="T23" fmla="*/ 144 h 3246"/>
              <a:gd name="T24" fmla="*/ 603 w 3382"/>
              <a:gd name="T25" fmla="*/ 105 h 3246"/>
              <a:gd name="T26" fmla="*/ 637 w 3382"/>
              <a:gd name="T27" fmla="*/ 73 h 3246"/>
              <a:gd name="T28" fmla="*/ 675 w 3382"/>
              <a:gd name="T29" fmla="*/ 44 h 3246"/>
              <a:gd name="T30" fmla="*/ 717 w 3382"/>
              <a:gd name="T31" fmla="*/ 23 h 3246"/>
              <a:gd name="T32" fmla="*/ 762 w 3382"/>
              <a:gd name="T33" fmla="*/ 9 h 3246"/>
              <a:gd name="T34" fmla="*/ 811 w 3382"/>
              <a:gd name="T35" fmla="*/ 1 h 3246"/>
              <a:gd name="T36" fmla="*/ 1691 w 3382"/>
              <a:gd name="T37" fmla="*/ 0 h 3246"/>
              <a:gd name="T38" fmla="*/ 2573 w 3382"/>
              <a:gd name="T39" fmla="*/ 1 h 3246"/>
              <a:gd name="T40" fmla="*/ 2620 w 3382"/>
              <a:gd name="T41" fmla="*/ 9 h 3246"/>
              <a:gd name="T42" fmla="*/ 2666 w 3382"/>
              <a:gd name="T43" fmla="*/ 23 h 3246"/>
              <a:gd name="T44" fmla="*/ 2708 w 3382"/>
              <a:gd name="T45" fmla="*/ 44 h 3246"/>
              <a:gd name="T46" fmla="*/ 2746 w 3382"/>
              <a:gd name="T47" fmla="*/ 73 h 3246"/>
              <a:gd name="T48" fmla="*/ 2779 w 3382"/>
              <a:gd name="T49" fmla="*/ 105 h 3246"/>
              <a:gd name="T50" fmla="*/ 2807 w 3382"/>
              <a:gd name="T51" fmla="*/ 144 h 3246"/>
              <a:gd name="T52" fmla="*/ 2829 w 3382"/>
              <a:gd name="T53" fmla="*/ 187 h 3246"/>
              <a:gd name="T54" fmla="*/ 3102 w 3382"/>
              <a:gd name="T55" fmla="*/ 1025 h 3246"/>
              <a:gd name="T56" fmla="*/ 3374 w 3382"/>
              <a:gd name="T57" fmla="*/ 1862 h 3246"/>
              <a:gd name="T58" fmla="*/ 3381 w 3382"/>
              <a:gd name="T59" fmla="*/ 1911 h 3246"/>
              <a:gd name="T60" fmla="*/ 3381 w 3382"/>
              <a:gd name="T61" fmla="*/ 1959 h 3246"/>
              <a:gd name="T62" fmla="*/ 3374 w 3382"/>
              <a:gd name="T63" fmla="*/ 2005 h 3246"/>
              <a:gd name="T64" fmla="*/ 3360 w 3382"/>
              <a:gd name="T65" fmla="*/ 2050 h 3246"/>
              <a:gd name="T66" fmla="*/ 3338 w 3382"/>
              <a:gd name="T67" fmla="*/ 2092 h 3246"/>
              <a:gd name="T68" fmla="*/ 3310 w 3382"/>
              <a:gd name="T69" fmla="*/ 2130 h 3246"/>
              <a:gd name="T70" fmla="*/ 3275 w 3382"/>
              <a:gd name="T71" fmla="*/ 2164 h 3246"/>
              <a:gd name="T72" fmla="*/ 2563 w 3382"/>
              <a:gd name="T73" fmla="*/ 2683 h 3246"/>
              <a:gd name="T74" fmla="*/ 1850 w 3382"/>
              <a:gd name="T75" fmla="*/ 3200 h 3246"/>
              <a:gd name="T76" fmla="*/ 1807 w 3382"/>
              <a:gd name="T77" fmla="*/ 3222 h 3246"/>
              <a:gd name="T78" fmla="*/ 1762 w 3382"/>
              <a:gd name="T79" fmla="*/ 3237 h 3246"/>
              <a:gd name="T80" fmla="*/ 1715 w 3382"/>
              <a:gd name="T81" fmla="*/ 3244 h 3246"/>
              <a:gd name="T82" fmla="*/ 1667 w 3382"/>
              <a:gd name="T83" fmla="*/ 3244 h 3246"/>
              <a:gd name="T84" fmla="*/ 1621 w 3382"/>
              <a:gd name="T85" fmla="*/ 3237 h 3246"/>
              <a:gd name="T86" fmla="*/ 1577 w 3382"/>
              <a:gd name="T87" fmla="*/ 3222 h 3246"/>
              <a:gd name="T88" fmla="*/ 1532 w 3382"/>
              <a:gd name="T89" fmla="*/ 3200 h 3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82" h="3246">
                <a:moveTo>
                  <a:pt x="1512" y="3186"/>
                </a:moveTo>
                <a:lnTo>
                  <a:pt x="820" y="2683"/>
                </a:lnTo>
                <a:lnTo>
                  <a:pt x="127" y="2180"/>
                </a:lnTo>
                <a:lnTo>
                  <a:pt x="107" y="2164"/>
                </a:lnTo>
                <a:lnTo>
                  <a:pt x="89" y="2148"/>
                </a:lnTo>
                <a:lnTo>
                  <a:pt x="73" y="2130"/>
                </a:lnTo>
                <a:lnTo>
                  <a:pt x="58" y="2111"/>
                </a:lnTo>
                <a:lnTo>
                  <a:pt x="45" y="2092"/>
                </a:lnTo>
                <a:lnTo>
                  <a:pt x="33" y="2071"/>
                </a:lnTo>
                <a:lnTo>
                  <a:pt x="23" y="2050"/>
                </a:lnTo>
                <a:lnTo>
                  <a:pt x="15" y="2028"/>
                </a:lnTo>
                <a:lnTo>
                  <a:pt x="9" y="2005"/>
                </a:lnTo>
                <a:lnTo>
                  <a:pt x="5" y="1982"/>
                </a:lnTo>
                <a:lnTo>
                  <a:pt x="1" y="1959"/>
                </a:lnTo>
                <a:lnTo>
                  <a:pt x="0" y="1935"/>
                </a:lnTo>
                <a:lnTo>
                  <a:pt x="1" y="1911"/>
                </a:lnTo>
                <a:lnTo>
                  <a:pt x="5" y="1886"/>
                </a:lnTo>
                <a:lnTo>
                  <a:pt x="9" y="1862"/>
                </a:lnTo>
                <a:lnTo>
                  <a:pt x="16" y="1839"/>
                </a:lnTo>
                <a:lnTo>
                  <a:pt x="281" y="1025"/>
                </a:lnTo>
                <a:lnTo>
                  <a:pt x="545" y="211"/>
                </a:lnTo>
                <a:lnTo>
                  <a:pt x="553" y="187"/>
                </a:lnTo>
                <a:lnTo>
                  <a:pt x="564" y="166"/>
                </a:lnTo>
                <a:lnTo>
                  <a:pt x="576" y="144"/>
                </a:lnTo>
                <a:lnTo>
                  <a:pt x="589" y="124"/>
                </a:lnTo>
                <a:lnTo>
                  <a:pt x="603" y="105"/>
                </a:lnTo>
                <a:lnTo>
                  <a:pt x="620" y="88"/>
                </a:lnTo>
                <a:lnTo>
                  <a:pt x="637" y="73"/>
                </a:lnTo>
                <a:lnTo>
                  <a:pt x="655" y="57"/>
                </a:lnTo>
                <a:lnTo>
                  <a:pt x="675" y="44"/>
                </a:lnTo>
                <a:lnTo>
                  <a:pt x="695" y="34"/>
                </a:lnTo>
                <a:lnTo>
                  <a:pt x="717" y="23"/>
                </a:lnTo>
                <a:lnTo>
                  <a:pt x="740" y="15"/>
                </a:lnTo>
                <a:lnTo>
                  <a:pt x="762" y="9"/>
                </a:lnTo>
                <a:lnTo>
                  <a:pt x="786" y="4"/>
                </a:lnTo>
                <a:lnTo>
                  <a:pt x="811" y="1"/>
                </a:lnTo>
                <a:lnTo>
                  <a:pt x="836" y="0"/>
                </a:lnTo>
                <a:lnTo>
                  <a:pt x="1691" y="0"/>
                </a:lnTo>
                <a:lnTo>
                  <a:pt x="2548" y="0"/>
                </a:lnTo>
                <a:lnTo>
                  <a:pt x="2573" y="1"/>
                </a:lnTo>
                <a:lnTo>
                  <a:pt x="2596" y="4"/>
                </a:lnTo>
                <a:lnTo>
                  <a:pt x="2620" y="9"/>
                </a:lnTo>
                <a:lnTo>
                  <a:pt x="2644" y="15"/>
                </a:lnTo>
                <a:lnTo>
                  <a:pt x="2666" y="23"/>
                </a:lnTo>
                <a:lnTo>
                  <a:pt x="2687" y="34"/>
                </a:lnTo>
                <a:lnTo>
                  <a:pt x="2708" y="44"/>
                </a:lnTo>
                <a:lnTo>
                  <a:pt x="2727" y="57"/>
                </a:lnTo>
                <a:lnTo>
                  <a:pt x="2746" y="73"/>
                </a:lnTo>
                <a:lnTo>
                  <a:pt x="2763" y="88"/>
                </a:lnTo>
                <a:lnTo>
                  <a:pt x="2779" y="105"/>
                </a:lnTo>
                <a:lnTo>
                  <a:pt x="2793" y="124"/>
                </a:lnTo>
                <a:lnTo>
                  <a:pt x="2807" y="144"/>
                </a:lnTo>
                <a:lnTo>
                  <a:pt x="2819" y="166"/>
                </a:lnTo>
                <a:lnTo>
                  <a:pt x="2829" y="187"/>
                </a:lnTo>
                <a:lnTo>
                  <a:pt x="2838" y="211"/>
                </a:lnTo>
                <a:lnTo>
                  <a:pt x="3102" y="1025"/>
                </a:lnTo>
                <a:lnTo>
                  <a:pt x="3367" y="1839"/>
                </a:lnTo>
                <a:lnTo>
                  <a:pt x="3374" y="1862"/>
                </a:lnTo>
                <a:lnTo>
                  <a:pt x="3378" y="1886"/>
                </a:lnTo>
                <a:lnTo>
                  <a:pt x="3381" y="1911"/>
                </a:lnTo>
                <a:lnTo>
                  <a:pt x="3382" y="1935"/>
                </a:lnTo>
                <a:lnTo>
                  <a:pt x="3381" y="1959"/>
                </a:lnTo>
                <a:lnTo>
                  <a:pt x="3379" y="1982"/>
                </a:lnTo>
                <a:lnTo>
                  <a:pt x="3374" y="2005"/>
                </a:lnTo>
                <a:lnTo>
                  <a:pt x="3367" y="2028"/>
                </a:lnTo>
                <a:lnTo>
                  <a:pt x="3360" y="2050"/>
                </a:lnTo>
                <a:lnTo>
                  <a:pt x="3350" y="2071"/>
                </a:lnTo>
                <a:lnTo>
                  <a:pt x="3338" y="2092"/>
                </a:lnTo>
                <a:lnTo>
                  <a:pt x="3325" y="2111"/>
                </a:lnTo>
                <a:lnTo>
                  <a:pt x="3310" y="2130"/>
                </a:lnTo>
                <a:lnTo>
                  <a:pt x="3294" y="2148"/>
                </a:lnTo>
                <a:lnTo>
                  <a:pt x="3275" y="2164"/>
                </a:lnTo>
                <a:lnTo>
                  <a:pt x="3256" y="2180"/>
                </a:lnTo>
                <a:lnTo>
                  <a:pt x="2563" y="2683"/>
                </a:lnTo>
                <a:lnTo>
                  <a:pt x="1871" y="3186"/>
                </a:lnTo>
                <a:lnTo>
                  <a:pt x="1850" y="3200"/>
                </a:lnTo>
                <a:lnTo>
                  <a:pt x="1829" y="3212"/>
                </a:lnTo>
                <a:lnTo>
                  <a:pt x="1807" y="3222"/>
                </a:lnTo>
                <a:lnTo>
                  <a:pt x="1784" y="3230"/>
                </a:lnTo>
                <a:lnTo>
                  <a:pt x="1762" y="3237"/>
                </a:lnTo>
                <a:lnTo>
                  <a:pt x="1738" y="3241"/>
                </a:lnTo>
                <a:lnTo>
                  <a:pt x="1715" y="3244"/>
                </a:lnTo>
                <a:lnTo>
                  <a:pt x="1691" y="3246"/>
                </a:lnTo>
                <a:lnTo>
                  <a:pt x="1667" y="3244"/>
                </a:lnTo>
                <a:lnTo>
                  <a:pt x="1645" y="3241"/>
                </a:lnTo>
                <a:lnTo>
                  <a:pt x="1621" y="3237"/>
                </a:lnTo>
                <a:lnTo>
                  <a:pt x="1598" y="3230"/>
                </a:lnTo>
                <a:lnTo>
                  <a:pt x="1577" y="3222"/>
                </a:lnTo>
                <a:lnTo>
                  <a:pt x="1554" y="3212"/>
                </a:lnTo>
                <a:lnTo>
                  <a:pt x="1532" y="3200"/>
                </a:lnTo>
                <a:lnTo>
                  <a:pt x="1512" y="3186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1" name="Freeform 17"/>
          <p:cNvSpPr/>
          <p:nvPr/>
        </p:nvSpPr>
        <p:spPr bwMode="auto">
          <a:xfrm>
            <a:off x="7245407" y="4078175"/>
            <a:ext cx="160226" cy="160226"/>
          </a:xfrm>
          <a:custGeom>
            <a:avLst/>
            <a:gdLst>
              <a:gd name="T0" fmla="*/ 343 w 764"/>
              <a:gd name="T1" fmla="*/ 762 h 764"/>
              <a:gd name="T2" fmla="*/ 287 w 764"/>
              <a:gd name="T3" fmla="*/ 752 h 764"/>
              <a:gd name="T4" fmla="*/ 234 w 764"/>
              <a:gd name="T5" fmla="*/ 734 h 764"/>
              <a:gd name="T6" fmla="*/ 184 w 764"/>
              <a:gd name="T7" fmla="*/ 709 h 764"/>
              <a:gd name="T8" fmla="*/ 140 w 764"/>
              <a:gd name="T9" fmla="*/ 676 h 764"/>
              <a:gd name="T10" fmla="*/ 100 w 764"/>
              <a:gd name="T11" fmla="*/ 638 h 764"/>
              <a:gd name="T12" fmla="*/ 65 w 764"/>
              <a:gd name="T13" fmla="*/ 595 h 764"/>
              <a:gd name="T14" fmla="*/ 38 w 764"/>
              <a:gd name="T15" fmla="*/ 548 h 764"/>
              <a:gd name="T16" fmla="*/ 17 w 764"/>
              <a:gd name="T17" fmla="*/ 496 h 764"/>
              <a:gd name="T18" fmla="*/ 4 w 764"/>
              <a:gd name="T19" fmla="*/ 440 h 764"/>
              <a:gd name="T20" fmla="*/ 0 w 764"/>
              <a:gd name="T21" fmla="*/ 382 h 764"/>
              <a:gd name="T22" fmla="*/ 4 w 764"/>
              <a:gd name="T23" fmla="*/ 324 h 764"/>
              <a:gd name="T24" fmla="*/ 17 w 764"/>
              <a:gd name="T25" fmla="*/ 268 h 764"/>
              <a:gd name="T26" fmla="*/ 38 w 764"/>
              <a:gd name="T27" fmla="*/ 216 h 764"/>
              <a:gd name="T28" fmla="*/ 65 w 764"/>
              <a:gd name="T29" fmla="*/ 169 h 764"/>
              <a:gd name="T30" fmla="*/ 100 w 764"/>
              <a:gd name="T31" fmla="*/ 125 h 764"/>
              <a:gd name="T32" fmla="*/ 140 w 764"/>
              <a:gd name="T33" fmla="*/ 88 h 764"/>
              <a:gd name="T34" fmla="*/ 184 w 764"/>
              <a:gd name="T35" fmla="*/ 55 h 764"/>
              <a:gd name="T36" fmla="*/ 234 w 764"/>
              <a:gd name="T37" fmla="*/ 30 h 764"/>
              <a:gd name="T38" fmla="*/ 287 w 764"/>
              <a:gd name="T39" fmla="*/ 12 h 764"/>
              <a:gd name="T40" fmla="*/ 343 w 764"/>
              <a:gd name="T41" fmla="*/ 2 h 764"/>
              <a:gd name="T42" fmla="*/ 402 w 764"/>
              <a:gd name="T43" fmla="*/ 1 h 764"/>
              <a:gd name="T44" fmla="*/ 459 w 764"/>
              <a:gd name="T45" fmla="*/ 8 h 764"/>
              <a:gd name="T46" fmla="*/ 513 w 764"/>
              <a:gd name="T47" fmla="*/ 24 h 764"/>
              <a:gd name="T48" fmla="*/ 564 w 764"/>
              <a:gd name="T49" fmla="*/ 46 h 764"/>
              <a:gd name="T50" fmla="*/ 611 w 764"/>
              <a:gd name="T51" fmla="*/ 76 h 764"/>
              <a:gd name="T52" fmla="*/ 653 w 764"/>
              <a:gd name="T53" fmla="*/ 113 h 764"/>
              <a:gd name="T54" fmla="*/ 689 w 764"/>
              <a:gd name="T55" fmla="*/ 154 h 764"/>
              <a:gd name="T56" fmla="*/ 718 w 764"/>
              <a:gd name="T57" fmla="*/ 200 h 764"/>
              <a:gd name="T58" fmla="*/ 742 w 764"/>
              <a:gd name="T59" fmla="*/ 251 h 764"/>
              <a:gd name="T60" fmla="*/ 757 w 764"/>
              <a:gd name="T61" fmla="*/ 305 h 764"/>
              <a:gd name="T62" fmla="*/ 763 w 764"/>
              <a:gd name="T63" fmla="*/ 362 h 764"/>
              <a:gd name="T64" fmla="*/ 762 w 764"/>
              <a:gd name="T65" fmla="*/ 421 h 764"/>
              <a:gd name="T66" fmla="*/ 753 w 764"/>
              <a:gd name="T67" fmla="*/ 477 h 764"/>
              <a:gd name="T68" fmla="*/ 734 w 764"/>
              <a:gd name="T69" fmla="*/ 530 h 764"/>
              <a:gd name="T70" fmla="*/ 709 w 764"/>
              <a:gd name="T71" fmla="*/ 580 h 764"/>
              <a:gd name="T72" fmla="*/ 677 w 764"/>
              <a:gd name="T73" fmla="*/ 625 h 764"/>
              <a:gd name="T74" fmla="*/ 639 w 764"/>
              <a:gd name="T75" fmla="*/ 664 h 764"/>
              <a:gd name="T76" fmla="*/ 596 w 764"/>
              <a:gd name="T77" fmla="*/ 699 h 764"/>
              <a:gd name="T78" fmla="*/ 548 w 764"/>
              <a:gd name="T79" fmla="*/ 726 h 764"/>
              <a:gd name="T80" fmla="*/ 496 w 764"/>
              <a:gd name="T81" fmla="*/ 747 h 764"/>
              <a:gd name="T82" fmla="*/ 441 w 764"/>
              <a:gd name="T83" fmla="*/ 760 h 764"/>
              <a:gd name="T84" fmla="*/ 382 w 764"/>
              <a:gd name="T85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4" h="764">
                <a:moveTo>
                  <a:pt x="382" y="764"/>
                </a:moveTo>
                <a:lnTo>
                  <a:pt x="363" y="764"/>
                </a:lnTo>
                <a:lnTo>
                  <a:pt x="343" y="762"/>
                </a:lnTo>
                <a:lnTo>
                  <a:pt x="324" y="760"/>
                </a:lnTo>
                <a:lnTo>
                  <a:pt x="305" y="756"/>
                </a:lnTo>
                <a:lnTo>
                  <a:pt x="287" y="752"/>
                </a:lnTo>
                <a:lnTo>
                  <a:pt x="269" y="747"/>
                </a:lnTo>
                <a:lnTo>
                  <a:pt x="251" y="741"/>
                </a:lnTo>
                <a:lnTo>
                  <a:pt x="234" y="734"/>
                </a:lnTo>
                <a:lnTo>
                  <a:pt x="217" y="726"/>
                </a:lnTo>
                <a:lnTo>
                  <a:pt x="200" y="717"/>
                </a:lnTo>
                <a:lnTo>
                  <a:pt x="184" y="709"/>
                </a:lnTo>
                <a:lnTo>
                  <a:pt x="169" y="699"/>
                </a:lnTo>
                <a:lnTo>
                  <a:pt x="154" y="688"/>
                </a:lnTo>
                <a:lnTo>
                  <a:pt x="140" y="676"/>
                </a:lnTo>
                <a:lnTo>
                  <a:pt x="126" y="664"/>
                </a:lnTo>
                <a:lnTo>
                  <a:pt x="113" y="653"/>
                </a:lnTo>
                <a:lnTo>
                  <a:pt x="100" y="638"/>
                </a:lnTo>
                <a:lnTo>
                  <a:pt x="88" y="625"/>
                </a:lnTo>
                <a:lnTo>
                  <a:pt x="76" y="610"/>
                </a:lnTo>
                <a:lnTo>
                  <a:pt x="65" y="595"/>
                </a:lnTo>
                <a:lnTo>
                  <a:pt x="55" y="580"/>
                </a:lnTo>
                <a:lnTo>
                  <a:pt x="47" y="564"/>
                </a:lnTo>
                <a:lnTo>
                  <a:pt x="38" y="548"/>
                </a:lnTo>
                <a:lnTo>
                  <a:pt x="30" y="530"/>
                </a:lnTo>
                <a:lnTo>
                  <a:pt x="24" y="513"/>
                </a:lnTo>
                <a:lnTo>
                  <a:pt x="17" y="496"/>
                </a:lnTo>
                <a:lnTo>
                  <a:pt x="12" y="477"/>
                </a:lnTo>
                <a:lnTo>
                  <a:pt x="8" y="459"/>
                </a:lnTo>
                <a:lnTo>
                  <a:pt x="4" y="440"/>
                </a:lnTo>
                <a:lnTo>
                  <a:pt x="2" y="421"/>
                </a:lnTo>
                <a:lnTo>
                  <a:pt x="1" y="401"/>
                </a:lnTo>
                <a:lnTo>
                  <a:pt x="0" y="382"/>
                </a:lnTo>
                <a:lnTo>
                  <a:pt x="1" y="362"/>
                </a:lnTo>
                <a:lnTo>
                  <a:pt x="2" y="343"/>
                </a:lnTo>
                <a:lnTo>
                  <a:pt x="4" y="324"/>
                </a:lnTo>
                <a:lnTo>
                  <a:pt x="8" y="305"/>
                </a:lnTo>
                <a:lnTo>
                  <a:pt x="12" y="287"/>
                </a:lnTo>
                <a:lnTo>
                  <a:pt x="17" y="268"/>
                </a:lnTo>
                <a:lnTo>
                  <a:pt x="24" y="251"/>
                </a:lnTo>
                <a:lnTo>
                  <a:pt x="30" y="234"/>
                </a:lnTo>
                <a:lnTo>
                  <a:pt x="38" y="216"/>
                </a:lnTo>
                <a:lnTo>
                  <a:pt x="47" y="200"/>
                </a:lnTo>
                <a:lnTo>
                  <a:pt x="55" y="184"/>
                </a:lnTo>
                <a:lnTo>
                  <a:pt x="65" y="169"/>
                </a:lnTo>
                <a:lnTo>
                  <a:pt x="76" y="154"/>
                </a:lnTo>
                <a:lnTo>
                  <a:pt x="88" y="140"/>
                </a:lnTo>
                <a:lnTo>
                  <a:pt x="100" y="125"/>
                </a:lnTo>
                <a:lnTo>
                  <a:pt x="113" y="113"/>
                </a:lnTo>
                <a:lnTo>
                  <a:pt x="126" y="100"/>
                </a:lnTo>
                <a:lnTo>
                  <a:pt x="140" y="88"/>
                </a:lnTo>
                <a:lnTo>
                  <a:pt x="154" y="76"/>
                </a:lnTo>
                <a:lnTo>
                  <a:pt x="169" y="65"/>
                </a:lnTo>
                <a:lnTo>
                  <a:pt x="184" y="55"/>
                </a:lnTo>
                <a:lnTo>
                  <a:pt x="200" y="46"/>
                </a:lnTo>
                <a:lnTo>
                  <a:pt x="217" y="38"/>
                </a:lnTo>
                <a:lnTo>
                  <a:pt x="234" y="30"/>
                </a:lnTo>
                <a:lnTo>
                  <a:pt x="251" y="24"/>
                </a:lnTo>
                <a:lnTo>
                  <a:pt x="269" y="17"/>
                </a:lnTo>
                <a:lnTo>
                  <a:pt x="287" y="12"/>
                </a:lnTo>
                <a:lnTo>
                  <a:pt x="305" y="8"/>
                </a:lnTo>
                <a:lnTo>
                  <a:pt x="324" y="4"/>
                </a:lnTo>
                <a:lnTo>
                  <a:pt x="343" y="2"/>
                </a:lnTo>
                <a:lnTo>
                  <a:pt x="363" y="1"/>
                </a:lnTo>
                <a:lnTo>
                  <a:pt x="382" y="0"/>
                </a:lnTo>
                <a:lnTo>
                  <a:pt x="402" y="1"/>
                </a:lnTo>
                <a:lnTo>
                  <a:pt x="421" y="2"/>
                </a:lnTo>
                <a:lnTo>
                  <a:pt x="441" y="4"/>
                </a:lnTo>
                <a:lnTo>
                  <a:pt x="459" y="8"/>
                </a:lnTo>
                <a:lnTo>
                  <a:pt x="478" y="12"/>
                </a:lnTo>
                <a:lnTo>
                  <a:pt x="496" y="17"/>
                </a:lnTo>
                <a:lnTo>
                  <a:pt x="513" y="24"/>
                </a:lnTo>
                <a:lnTo>
                  <a:pt x="531" y="30"/>
                </a:lnTo>
                <a:lnTo>
                  <a:pt x="548" y="38"/>
                </a:lnTo>
                <a:lnTo>
                  <a:pt x="564" y="46"/>
                </a:lnTo>
                <a:lnTo>
                  <a:pt x="580" y="55"/>
                </a:lnTo>
                <a:lnTo>
                  <a:pt x="596" y="65"/>
                </a:lnTo>
                <a:lnTo>
                  <a:pt x="611" y="76"/>
                </a:lnTo>
                <a:lnTo>
                  <a:pt x="626" y="88"/>
                </a:lnTo>
                <a:lnTo>
                  <a:pt x="639" y="100"/>
                </a:lnTo>
                <a:lnTo>
                  <a:pt x="653" y="113"/>
                </a:lnTo>
                <a:lnTo>
                  <a:pt x="665" y="125"/>
                </a:lnTo>
                <a:lnTo>
                  <a:pt x="677" y="140"/>
                </a:lnTo>
                <a:lnTo>
                  <a:pt x="689" y="154"/>
                </a:lnTo>
                <a:lnTo>
                  <a:pt x="700" y="169"/>
                </a:lnTo>
                <a:lnTo>
                  <a:pt x="709" y="184"/>
                </a:lnTo>
                <a:lnTo>
                  <a:pt x="718" y="200"/>
                </a:lnTo>
                <a:lnTo>
                  <a:pt x="727" y="216"/>
                </a:lnTo>
                <a:lnTo>
                  <a:pt x="734" y="234"/>
                </a:lnTo>
                <a:lnTo>
                  <a:pt x="742" y="251"/>
                </a:lnTo>
                <a:lnTo>
                  <a:pt x="747" y="268"/>
                </a:lnTo>
                <a:lnTo>
                  <a:pt x="753" y="287"/>
                </a:lnTo>
                <a:lnTo>
                  <a:pt x="757" y="305"/>
                </a:lnTo>
                <a:lnTo>
                  <a:pt x="760" y="324"/>
                </a:lnTo>
                <a:lnTo>
                  <a:pt x="762" y="343"/>
                </a:lnTo>
                <a:lnTo>
                  <a:pt x="763" y="362"/>
                </a:lnTo>
                <a:lnTo>
                  <a:pt x="764" y="382"/>
                </a:lnTo>
                <a:lnTo>
                  <a:pt x="763" y="401"/>
                </a:lnTo>
                <a:lnTo>
                  <a:pt x="762" y="421"/>
                </a:lnTo>
                <a:lnTo>
                  <a:pt x="760" y="440"/>
                </a:lnTo>
                <a:lnTo>
                  <a:pt x="757" y="459"/>
                </a:lnTo>
                <a:lnTo>
                  <a:pt x="753" y="477"/>
                </a:lnTo>
                <a:lnTo>
                  <a:pt x="747" y="496"/>
                </a:lnTo>
                <a:lnTo>
                  <a:pt x="742" y="513"/>
                </a:lnTo>
                <a:lnTo>
                  <a:pt x="734" y="530"/>
                </a:lnTo>
                <a:lnTo>
                  <a:pt x="727" y="548"/>
                </a:lnTo>
                <a:lnTo>
                  <a:pt x="718" y="564"/>
                </a:lnTo>
                <a:lnTo>
                  <a:pt x="709" y="580"/>
                </a:lnTo>
                <a:lnTo>
                  <a:pt x="700" y="595"/>
                </a:lnTo>
                <a:lnTo>
                  <a:pt x="689" y="610"/>
                </a:lnTo>
                <a:lnTo>
                  <a:pt x="677" y="625"/>
                </a:lnTo>
                <a:lnTo>
                  <a:pt x="665" y="638"/>
                </a:lnTo>
                <a:lnTo>
                  <a:pt x="653" y="653"/>
                </a:lnTo>
                <a:lnTo>
                  <a:pt x="639" y="664"/>
                </a:lnTo>
                <a:lnTo>
                  <a:pt x="626" y="676"/>
                </a:lnTo>
                <a:lnTo>
                  <a:pt x="611" y="688"/>
                </a:lnTo>
                <a:lnTo>
                  <a:pt x="596" y="699"/>
                </a:lnTo>
                <a:lnTo>
                  <a:pt x="580" y="709"/>
                </a:lnTo>
                <a:lnTo>
                  <a:pt x="564" y="717"/>
                </a:lnTo>
                <a:lnTo>
                  <a:pt x="548" y="726"/>
                </a:lnTo>
                <a:lnTo>
                  <a:pt x="531" y="734"/>
                </a:lnTo>
                <a:lnTo>
                  <a:pt x="513" y="741"/>
                </a:lnTo>
                <a:lnTo>
                  <a:pt x="496" y="747"/>
                </a:lnTo>
                <a:lnTo>
                  <a:pt x="478" y="752"/>
                </a:lnTo>
                <a:lnTo>
                  <a:pt x="459" y="756"/>
                </a:lnTo>
                <a:lnTo>
                  <a:pt x="441" y="760"/>
                </a:lnTo>
                <a:lnTo>
                  <a:pt x="421" y="762"/>
                </a:lnTo>
                <a:lnTo>
                  <a:pt x="402" y="764"/>
                </a:lnTo>
                <a:lnTo>
                  <a:pt x="382" y="764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2" name="Freeform 18"/>
          <p:cNvSpPr/>
          <p:nvPr/>
        </p:nvSpPr>
        <p:spPr bwMode="auto">
          <a:xfrm>
            <a:off x="9506860" y="3329267"/>
            <a:ext cx="555396" cy="285078"/>
          </a:xfrm>
          <a:custGeom>
            <a:avLst/>
            <a:gdLst>
              <a:gd name="T0" fmla="*/ 510 w 2146"/>
              <a:gd name="T1" fmla="*/ 760 h 1099"/>
              <a:gd name="T2" fmla="*/ 107 w 2146"/>
              <a:gd name="T3" fmla="*/ 467 h 1099"/>
              <a:gd name="T4" fmla="*/ 73 w 2146"/>
              <a:gd name="T5" fmla="*/ 432 h 1099"/>
              <a:gd name="T6" fmla="*/ 44 w 2146"/>
              <a:gd name="T7" fmla="*/ 393 h 1099"/>
              <a:gd name="T8" fmla="*/ 23 w 2146"/>
              <a:gd name="T9" fmla="*/ 352 h 1099"/>
              <a:gd name="T10" fmla="*/ 9 w 2146"/>
              <a:gd name="T11" fmla="*/ 307 h 1099"/>
              <a:gd name="T12" fmla="*/ 1 w 2146"/>
              <a:gd name="T13" fmla="*/ 260 h 1099"/>
              <a:gd name="T14" fmla="*/ 1 w 2146"/>
              <a:gd name="T15" fmla="*/ 212 h 1099"/>
              <a:gd name="T16" fmla="*/ 9 w 2146"/>
              <a:gd name="T17" fmla="*/ 165 h 1099"/>
              <a:gd name="T18" fmla="*/ 62 w 2146"/>
              <a:gd name="T19" fmla="*/ 0 h 1099"/>
              <a:gd name="T20" fmla="*/ 893 w 2146"/>
              <a:gd name="T21" fmla="*/ 605 h 1099"/>
              <a:gd name="T22" fmla="*/ 935 w 2146"/>
              <a:gd name="T23" fmla="*/ 631 h 1099"/>
              <a:gd name="T24" fmla="*/ 980 w 2146"/>
              <a:gd name="T25" fmla="*/ 650 h 1099"/>
              <a:gd name="T26" fmla="*/ 1026 w 2146"/>
              <a:gd name="T27" fmla="*/ 660 h 1099"/>
              <a:gd name="T28" fmla="*/ 1073 w 2146"/>
              <a:gd name="T29" fmla="*/ 665 h 1099"/>
              <a:gd name="T30" fmla="*/ 1119 w 2146"/>
              <a:gd name="T31" fmla="*/ 660 h 1099"/>
              <a:gd name="T32" fmla="*/ 1166 w 2146"/>
              <a:gd name="T33" fmla="*/ 650 h 1099"/>
              <a:gd name="T34" fmla="*/ 1210 w 2146"/>
              <a:gd name="T35" fmla="*/ 631 h 1099"/>
              <a:gd name="T36" fmla="*/ 1253 w 2146"/>
              <a:gd name="T37" fmla="*/ 605 h 1099"/>
              <a:gd name="T38" fmla="*/ 2085 w 2146"/>
              <a:gd name="T39" fmla="*/ 0 h 1099"/>
              <a:gd name="T40" fmla="*/ 2137 w 2146"/>
              <a:gd name="T41" fmla="*/ 165 h 1099"/>
              <a:gd name="T42" fmla="*/ 2145 w 2146"/>
              <a:gd name="T43" fmla="*/ 212 h 1099"/>
              <a:gd name="T44" fmla="*/ 2145 w 2146"/>
              <a:gd name="T45" fmla="*/ 260 h 1099"/>
              <a:gd name="T46" fmla="*/ 2138 w 2146"/>
              <a:gd name="T47" fmla="*/ 307 h 1099"/>
              <a:gd name="T48" fmla="*/ 2123 w 2146"/>
              <a:gd name="T49" fmla="*/ 352 h 1099"/>
              <a:gd name="T50" fmla="*/ 2101 w 2146"/>
              <a:gd name="T51" fmla="*/ 393 h 1099"/>
              <a:gd name="T52" fmla="*/ 2073 w 2146"/>
              <a:gd name="T53" fmla="*/ 432 h 1099"/>
              <a:gd name="T54" fmla="*/ 2039 w 2146"/>
              <a:gd name="T55" fmla="*/ 467 h 1099"/>
              <a:gd name="T56" fmla="*/ 1636 w 2146"/>
              <a:gd name="T57" fmla="*/ 760 h 1099"/>
              <a:gd name="T58" fmla="*/ 1232 w 2146"/>
              <a:gd name="T59" fmla="*/ 1053 h 1099"/>
              <a:gd name="T60" fmla="*/ 1189 w 2146"/>
              <a:gd name="T61" fmla="*/ 1075 h 1099"/>
              <a:gd name="T62" fmla="*/ 1143 w 2146"/>
              <a:gd name="T63" fmla="*/ 1090 h 1099"/>
              <a:gd name="T64" fmla="*/ 1097 w 2146"/>
              <a:gd name="T65" fmla="*/ 1098 h 1099"/>
              <a:gd name="T66" fmla="*/ 1050 w 2146"/>
              <a:gd name="T67" fmla="*/ 1098 h 1099"/>
              <a:gd name="T68" fmla="*/ 1004 w 2146"/>
              <a:gd name="T69" fmla="*/ 1090 h 1099"/>
              <a:gd name="T70" fmla="*/ 958 w 2146"/>
              <a:gd name="T71" fmla="*/ 1075 h 1099"/>
              <a:gd name="T72" fmla="*/ 914 w 2146"/>
              <a:gd name="T73" fmla="*/ 1053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146" h="1099">
                <a:moveTo>
                  <a:pt x="893" y="1039"/>
                </a:moveTo>
                <a:lnTo>
                  <a:pt x="510" y="760"/>
                </a:lnTo>
                <a:lnTo>
                  <a:pt x="127" y="482"/>
                </a:lnTo>
                <a:lnTo>
                  <a:pt x="107" y="467"/>
                </a:lnTo>
                <a:lnTo>
                  <a:pt x="89" y="449"/>
                </a:lnTo>
                <a:lnTo>
                  <a:pt x="73" y="432"/>
                </a:lnTo>
                <a:lnTo>
                  <a:pt x="57" y="414"/>
                </a:lnTo>
                <a:lnTo>
                  <a:pt x="44" y="393"/>
                </a:lnTo>
                <a:lnTo>
                  <a:pt x="33" y="373"/>
                </a:lnTo>
                <a:lnTo>
                  <a:pt x="23" y="352"/>
                </a:lnTo>
                <a:lnTo>
                  <a:pt x="15" y="329"/>
                </a:lnTo>
                <a:lnTo>
                  <a:pt x="9" y="307"/>
                </a:lnTo>
                <a:lnTo>
                  <a:pt x="4" y="284"/>
                </a:lnTo>
                <a:lnTo>
                  <a:pt x="1" y="260"/>
                </a:lnTo>
                <a:lnTo>
                  <a:pt x="0" y="236"/>
                </a:lnTo>
                <a:lnTo>
                  <a:pt x="1" y="212"/>
                </a:lnTo>
                <a:lnTo>
                  <a:pt x="4" y="189"/>
                </a:lnTo>
                <a:lnTo>
                  <a:pt x="9" y="165"/>
                </a:lnTo>
                <a:lnTo>
                  <a:pt x="16" y="141"/>
                </a:lnTo>
                <a:lnTo>
                  <a:pt x="62" y="0"/>
                </a:lnTo>
                <a:lnTo>
                  <a:pt x="510" y="326"/>
                </a:lnTo>
                <a:lnTo>
                  <a:pt x="893" y="605"/>
                </a:lnTo>
                <a:lnTo>
                  <a:pt x="914" y="619"/>
                </a:lnTo>
                <a:lnTo>
                  <a:pt x="935" y="631"/>
                </a:lnTo>
                <a:lnTo>
                  <a:pt x="958" y="641"/>
                </a:lnTo>
                <a:lnTo>
                  <a:pt x="980" y="650"/>
                </a:lnTo>
                <a:lnTo>
                  <a:pt x="1004" y="656"/>
                </a:lnTo>
                <a:lnTo>
                  <a:pt x="1026" y="660"/>
                </a:lnTo>
                <a:lnTo>
                  <a:pt x="1050" y="664"/>
                </a:lnTo>
                <a:lnTo>
                  <a:pt x="1073" y="665"/>
                </a:lnTo>
                <a:lnTo>
                  <a:pt x="1097" y="664"/>
                </a:lnTo>
                <a:lnTo>
                  <a:pt x="1119" y="660"/>
                </a:lnTo>
                <a:lnTo>
                  <a:pt x="1143" y="656"/>
                </a:lnTo>
                <a:lnTo>
                  <a:pt x="1166" y="650"/>
                </a:lnTo>
                <a:lnTo>
                  <a:pt x="1189" y="641"/>
                </a:lnTo>
                <a:lnTo>
                  <a:pt x="1210" y="631"/>
                </a:lnTo>
                <a:lnTo>
                  <a:pt x="1232" y="619"/>
                </a:lnTo>
                <a:lnTo>
                  <a:pt x="1253" y="605"/>
                </a:lnTo>
                <a:lnTo>
                  <a:pt x="1636" y="326"/>
                </a:lnTo>
                <a:lnTo>
                  <a:pt x="2085" y="0"/>
                </a:lnTo>
                <a:lnTo>
                  <a:pt x="2131" y="141"/>
                </a:lnTo>
                <a:lnTo>
                  <a:pt x="2137" y="165"/>
                </a:lnTo>
                <a:lnTo>
                  <a:pt x="2143" y="189"/>
                </a:lnTo>
                <a:lnTo>
                  <a:pt x="2145" y="212"/>
                </a:lnTo>
                <a:lnTo>
                  <a:pt x="2146" y="236"/>
                </a:lnTo>
                <a:lnTo>
                  <a:pt x="2145" y="260"/>
                </a:lnTo>
                <a:lnTo>
                  <a:pt x="2143" y="284"/>
                </a:lnTo>
                <a:lnTo>
                  <a:pt x="2138" y="307"/>
                </a:lnTo>
                <a:lnTo>
                  <a:pt x="2132" y="329"/>
                </a:lnTo>
                <a:lnTo>
                  <a:pt x="2123" y="352"/>
                </a:lnTo>
                <a:lnTo>
                  <a:pt x="2113" y="373"/>
                </a:lnTo>
                <a:lnTo>
                  <a:pt x="2101" y="393"/>
                </a:lnTo>
                <a:lnTo>
                  <a:pt x="2088" y="414"/>
                </a:lnTo>
                <a:lnTo>
                  <a:pt x="2073" y="432"/>
                </a:lnTo>
                <a:lnTo>
                  <a:pt x="2057" y="449"/>
                </a:lnTo>
                <a:lnTo>
                  <a:pt x="2039" y="467"/>
                </a:lnTo>
                <a:lnTo>
                  <a:pt x="2019" y="482"/>
                </a:lnTo>
                <a:lnTo>
                  <a:pt x="1636" y="760"/>
                </a:lnTo>
                <a:lnTo>
                  <a:pt x="1253" y="1039"/>
                </a:lnTo>
                <a:lnTo>
                  <a:pt x="1232" y="1053"/>
                </a:lnTo>
                <a:lnTo>
                  <a:pt x="1210" y="1065"/>
                </a:lnTo>
                <a:lnTo>
                  <a:pt x="1189" y="1075"/>
                </a:lnTo>
                <a:lnTo>
                  <a:pt x="1166" y="1084"/>
                </a:lnTo>
                <a:lnTo>
                  <a:pt x="1143" y="1090"/>
                </a:lnTo>
                <a:lnTo>
                  <a:pt x="1119" y="1094"/>
                </a:lnTo>
                <a:lnTo>
                  <a:pt x="1097" y="1098"/>
                </a:lnTo>
                <a:lnTo>
                  <a:pt x="1073" y="1099"/>
                </a:lnTo>
                <a:lnTo>
                  <a:pt x="1050" y="1098"/>
                </a:lnTo>
                <a:lnTo>
                  <a:pt x="1026" y="1094"/>
                </a:lnTo>
                <a:lnTo>
                  <a:pt x="1004" y="1090"/>
                </a:lnTo>
                <a:lnTo>
                  <a:pt x="980" y="1084"/>
                </a:lnTo>
                <a:lnTo>
                  <a:pt x="958" y="1075"/>
                </a:lnTo>
                <a:lnTo>
                  <a:pt x="935" y="1065"/>
                </a:lnTo>
                <a:lnTo>
                  <a:pt x="914" y="1053"/>
                </a:lnTo>
                <a:lnTo>
                  <a:pt x="893" y="1039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3" name="Freeform 19"/>
          <p:cNvSpPr/>
          <p:nvPr/>
        </p:nvSpPr>
        <p:spPr bwMode="auto">
          <a:xfrm>
            <a:off x="9346844" y="2533251"/>
            <a:ext cx="875428" cy="840472"/>
          </a:xfrm>
          <a:custGeom>
            <a:avLst/>
            <a:gdLst>
              <a:gd name="T0" fmla="*/ 819 w 3382"/>
              <a:gd name="T1" fmla="*/ 2683 h 3246"/>
              <a:gd name="T2" fmla="*/ 107 w 3382"/>
              <a:gd name="T3" fmla="*/ 2164 h 3246"/>
              <a:gd name="T4" fmla="*/ 72 w 3382"/>
              <a:gd name="T5" fmla="*/ 2130 h 3246"/>
              <a:gd name="T6" fmla="*/ 44 w 3382"/>
              <a:gd name="T7" fmla="*/ 2092 h 3246"/>
              <a:gd name="T8" fmla="*/ 23 w 3382"/>
              <a:gd name="T9" fmla="*/ 2050 h 3246"/>
              <a:gd name="T10" fmla="*/ 9 w 3382"/>
              <a:gd name="T11" fmla="*/ 2005 h 3246"/>
              <a:gd name="T12" fmla="*/ 1 w 3382"/>
              <a:gd name="T13" fmla="*/ 1959 h 3246"/>
              <a:gd name="T14" fmla="*/ 1 w 3382"/>
              <a:gd name="T15" fmla="*/ 1911 h 3246"/>
              <a:gd name="T16" fmla="*/ 9 w 3382"/>
              <a:gd name="T17" fmla="*/ 1862 h 3246"/>
              <a:gd name="T18" fmla="*/ 280 w 3382"/>
              <a:gd name="T19" fmla="*/ 1025 h 3246"/>
              <a:gd name="T20" fmla="*/ 553 w 3382"/>
              <a:gd name="T21" fmla="*/ 187 h 3246"/>
              <a:gd name="T22" fmla="*/ 576 w 3382"/>
              <a:gd name="T23" fmla="*/ 144 h 3246"/>
              <a:gd name="T24" fmla="*/ 604 w 3382"/>
              <a:gd name="T25" fmla="*/ 105 h 3246"/>
              <a:gd name="T26" fmla="*/ 636 w 3382"/>
              <a:gd name="T27" fmla="*/ 73 h 3246"/>
              <a:gd name="T28" fmla="*/ 674 w 3382"/>
              <a:gd name="T29" fmla="*/ 44 h 3246"/>
              <a:gd name="T30" fmla="*/ 717 w 3382"/>
              <a:gd name="T31" fmla="*/ 23 h 3246"/>
              <a:gd name="T32" fmla="*/ 762 w 3382"/>
              <a:gd name="T33" fmla="*/ 9 h 3246"/>
              <a:gd name="T34" fmla="*/ 811 w 3382"/>
              <a:gd name="T35" fmla="*/ 1 h 3246"/>
              <a:gd name="T36" fmla="*/ 1691 w 3382"/>
              <a:gd name="T37" fmla="*/ 0 h 3246"/>
              <a:gd name="T38" fmla="*/ 2572 w 3382"/>
              <a:gd name="T39" fmla="*/ 1 h 3246"/>
              <a:gd name="T40" fmla="*/ 2620 w 3382"/>
              <a:gd name="T41" fmla="*/ 9 h 3246"/>
              <a:gd name="T42" fmla="*/ 2665 w 3382"/>
              <a:gd name="T43" fmla="*/ 23 h 3246"/>
              <a:gd name="T44" fmla="*/ 2708 w 3382"/>
              <a:gd name="T45" fmla="*/ 44 h 3246"/>
              <a:gd name="T46" fmla="*/ 2745 w 3382"/>
              <a:gd name="T47" fmla="*/ 73 h 3246"/>
              <a:gd name="T48" fmla="*/ 2779 w 3382"/>
              <a:gd name="T49" fmla="*/ 105 h 3246"/>
              <a:gd name="T50" fmla="*/ 2807 w 3382"/>
              <a:gd name="T51" fmla="*/ 144 h 3246"/>
              <a:gd name="T52" fmla="*/ 2829 w 3382"/>
              <a:gd name="T53" fmla="*/ 187 h 3246"/>
              <a:gd name="T54" fmla="*/ 3102 w 3382"/>
              <a:gd name="T55" fmla="*/ 1025 h 3246"/>
              <a:gd name="T56" fmla="*/ 3373 w 3382"/>
              <a:gd name="T57" fmla="*/ 1862 h 3246"/>
              <a:gd name="T58" fmla="*/ 3381 w 3382"/>
              <a:gd name="T59" fmla="*/ 1911 h 3246"/>
              <a:gd name="T60" fmla="*/ 3381 w 3382"/>
              <a:gd name="T61" fmla="*/ 1959 h 3246"/>
              <a:gd name="T62" fmla="*/ 3373 w 3382"/>
              <a:gd name="T63" fmla="*/ 2005 h 3246"/>
              <a:gd name="T64" fmla="*/ 3359 w 3382"/>
              <a:gd name="T65" fmla="*/ 2050 h 3246"/>
              <a:gd name="T66" fmla="*/ 3338 w 3382"/>
              <a:gd name="T67" fmla="*/ 2092 h 3246"/>
              <a:gd name="T68" fmla="*/ 3309 w 3382"/>
              <a:gd name="T69" fmla="*/ 2130 h 3246"/>
              <a:gd name="T70" fmla="*/ 3275 w 3382"/>
              <a:gd name="T71" fmla="*/ 2164 h 3246"/>
              <a:gd name="T72" fmla="*/ 2564 w 3382"/>
              <a:gd name="T73" fmla="*/ 2683 h 3246"/>
              <a:gd name="T74" fmla="*/ 1850 w 3382"/>
              <a:gd name="T75" fmla="*/ 3200 h 3246"/>
              <a:gd name="T76" fmla="*/ 1807 w 3382"/>
              <a:gd name="T77" fmla="*/ 3222 h 3246"/>
              <a:gd name="T78" fmla="*/ 1761 w 3382"/>
              <a:gd name="T79" fmla="*/ 3237 h 3246"/>
              <a:gd name="T80" fmla="*/ 1715 w 3382"/>
              <a:gd name="T81" fmla="*/ 3244 h 3246"/>
              <a:gd name="T82" fmla="*/ 1668 w 3382"/>
              <a:gd name="T83" fmla="*/ 3244 h 3246"/>
              <a:gd name="T84" fmla="*/ 1622 w 3382"/>
              <a:gd name="T85" fmla="*/ 3237 h 3246"/>
              <a:gd name="T86" fmla="*/ 1576 w 3382"/>
              <a:gd name="T87" fmla="*/ 3222 h 3246"/>
              <a:gd name="T88" fmla="*/ 1532 w 3382"/>
              <a:gd name="T89" fmla="*/ 3200 h 3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382" h="3246">
                <a:moveTo>
                  <a:pt x="1511" y="3186"/>
                </a:moveTo>
                <a:lnTo>
                  <a:pt x="819" y="2683"/>
                </a:lnTo>
                <a:lnTo>
                  <a:pt x="127" y="2180"/>
                </a:lnTo>
                <a:lnTo>
                  <a:pt x="107" y="2164"/>
                </a:lnTo>
                <a:lnTo>
                  <a:pt x="89" y="2148"/>
                </a:lnTo>
                <a:lnTo>
                  <a:pt x="72" y="2130"/>
                </a:lnTo>
                <a:lnTo>
                  <a:pt x="57" y="2111"/>
                </a:lnTo>
                <a:lnTo>
                  <a:pt x="44" y="2092"/>
                </a:lnTo>
                <a:lnTo>
                  <a:pt x="32" y="2071"/>
                </a:lnTo>
                <a:lnTo>
                  <a:pt x="23" y="2050"/>
                </a:lnTo>
                <a:lnTo>
                  <a:pt x="15" y="2028"/>
                </a:lnTo>
                <a:lnTo>
                  <a:pt x="9" y="2005"/>
                </a:lnTo>
                <a:lnTo>
                  <a:pt x="4" y="1982"/>
                </a:lnTo>
                <a:lnTo>
                  <a:pt x="1" y="1959"/>
                </a:lnTo>
                <a:lnTo>
                  <a:pt x="0" y="1935"/>
                </a:lnTo>
                <a:lnTo>
                  <a:pt x="1" y="1911"/>
                </a:lnTo>
                <a:lnTo>
                  <a:pt x="4" y="1886"/>
                </a:lnTo>
                <a:lnTo>
                  <a:pt x="9" y="1862"/>
                </a:lnTo>
                <a:lnTo>
                  <a:pt x="16" y="1839"/>
                </a:lnTo>
                <a:lnTo>
                  <a:pt x="280" y="1025"/>
                </a:lnTo>
                <a:lnTo>
                  <a:pt x="544" y="211"/>
                </a:lnTo>
                <a:lnTo>
                  <a:pt x="553" y="187"/>
                </a:lnTo>
                <a:lnTo>
                  <a:pt x="564" y="166"/>
                </a:lnTo>
                <a:lnTo>
                  <a:pt x="576" y="144"/>
                </a:lnTo>
                <a:lnTo>
                  <a:pt x="589" y="124"/>
                </a:lnTo>
                <a:lnTo>
                  <a:pt x="604" y="105"/>
                </a:lnTo>
                <a:lnTo>
                  <a:pt x="619" y="88"/>
                </a:lnTo>
                <a:lnTo>
                  <a:pt x="636" y="73"/>
                </a:lnTo>
                <a:lnTo>
                  <a:pt x="655" y="57"/>
                </a:lnTo>
                <a:lnTo>
                  <a:pt x="674" y="44"/>
                </a:lnTo>
                <a:lnTo>
                  <a:pt x="695" y="34"/>
                </a:lnTo>
                <a:lnTo>
                  <a:pt x="717" y="23"/>
                </a:lnTo>
                <a:lnTo>
                  <a:pt x="739" y="15"/>
                </a:lnTo>
                <a:lnTo>
                  <a:pt x="762" y="9"/>
                </a:lnTo>
                <a:lnTo>
                  <a:pt x="786" y="4"/>
                </a:lnTo>
                <a:lnTo>
                  <a:pt x="811" y="1"/>
                </a:lnTo>
                <a:lnTo>
                  <a:pt x="836" y="0"/>
                </a:lnTo>
                <a:lnTo>
                  <a:pt x="1691" y="0"/>
                </a:lnTo>
                <a:lnTo>
                  <a:pt x="2547" y="0"/>
                </a:lnTo>
                <a:lnTo>
                  <a:pt x="2572" y="1"/>
                </a:lnTo>
                <a:lnTo>
                  <a:pt x="2596" y="4"/>
                </a:lnTo>
                <a:lnTo>
                  <a:pt x="2620" y="9"/>
                </a:lnTo>
                <a:lnTo>
                  <a:pt x="2644" y="15"/>
                </a:lnTo>
                <a:lnTo>
                  <a:pt x="2665" y="23"/>
                </a:lnTo>
                <a:lnTo>
                  <a:pt x="2687" y="34"/>
                </a:lnTo>
                <a:lnTo>
                  <a:pt x="2708" y="44"/>
                </a:lnTo>
                <a:lnTo>
                  <a:pt x="2727" y="57"/>
                </a:lnTo>
                <a:lnTo>
                  <a:pt x="2745" y="73"/>
                </a:lnTo>
                <a:lnTo>
                  <a:pt x="2763" y="88"/>
                </a:lnTo>
                <a:lnTo>
                  <a:pt x="2779" y="105"/>
                </a:lnTo>
                <a:lnTo>
                  <a:pt x="2793" y="124"/>
                </a:lnTo>
                <a:lnTo>
                  <a:pt x="2807" y="144"/>
                </a:lnTo>
                <a:lnTo>
                  <a:pt x="2819" y="166"/>
                </a:lnTo>
                <a:lnTo>
                  <a:pt x="2829" y="187"/>
                </a:lnTo>
                <a:lnTo>
                  <a:pt x="2837" y="211"/>
                </a:lnTo>
                <a:lnTo>
                  <a:pt x="3102" y="1025"/>
                </a:lnTo>
                <a:lnTo>
                  <a:pt x="3367" y="1839"/>
                </a:lnTo>
                <a:lnTo>
                  <a:pt x="3373" y="1862"/>
                </a:lnTo>
                <a:lnTo>
                  <a:pt x="3378" y="1886"/>
                </a:lnTo>
                <a:lnTo>
                  <a:pt x="3381" y="1911"/>
                </a:lnTo>
                <a:lnTo>
                  <a:pt x="3382" y="1935"/>
                </a:lnTo>
                <a:lnTo>
                  <a:pt x="3381" y="1959"/>
                </a:lnTo>
                <a:lnTo>
                  <a:pt x="3379" y="1982"/>
                </a:lnTo>
                <a:lnTo>
                  <a:pt x="3373" y="2005"/>
                </a:lnTo>
                <a:lnTo>
                  <a:pt x="3368" y="2028"/>
                </a:lnTo>
                <a:lnTo>
                  <a:pt x="3359" y="2050"/>
                </a:lnTo>
                <a:lnTo>
                  <a:pt x="3350" y="2071"/>
                </a:lnTo>
                <a:lnTo>
                  <a:pt x="3338" y="2092"/>
                </a:lnTo>
                <a:lnTo>
                  <a:pt x="3325" y="2111"/>
                </a:lnTo>
                <a:lnTo>
                  <a:pt x="3309" y="2130"/>
                </a:lnTo>
                <a:lnTo>
                  <a:pt x="3293" y="2148"/>
                </a:lnTo>
                <a:lnTo>
                  <a:pt x="3275" y="2164"/>
                </a:lnTo>
                <a:lnTo>
                  <a:pt x="3255" y="2180"/>
                </a:lnTo>
                <a:lnTo>
                  <a:pt x="2564" y="2683"/>
                </a:lnTo>
                <a:lnTo>
                  <a:pt x="1871" y="3186"/>
                </a:lnTo>
                <a:lnTo>
                  <a:pt x="1850" y="3200"/>
                </a:lnTo>
                <a:lnTo>
                  <a:pt x="1828" y="3212"/>
                </a:lnTo>
                <a:lnTo>
                  <a:pt x="1807" y="3222"/>
                </a:lnTo>
                <a:lnTo>
                  <a:pt x="1784" y="3230"/>
                </a:lnTo>
                <a:lnTo>
                  <a:pt x="1761" y="3237"/>
                </a:lnTo>
                <a:lnTo>
                  <a:pt x="1737" y="3241"/>
                </a:lnTo>
                <a:lnTo>
                  <a:pt x="1715" y="3244"/>
                </a:lnTo>
                <a:lnTo>
                  <a:pt x="1691" y="3246"/>
                </a:lnTo>
                <a:lnTo>
                  <a:pt x="1668" y="3244"/>
                </a:lnTo>
                <a:lnTo>
                  <a:pt x="1644" y="3241"/>
                </a:lnTo>
                <a:lnTo>
                  <a:pt x="1622" y="3237"/>
                </a:lnTo>
                <a:lnTo>
                  <a:pt x="1598" y="3230"/>
                </a:lnTo>
                <a:lnTo>
                  <a:pt x="1576" y="3222"/>
                </a:lnTo>
                <a:lnTo>
                  <a:pt x="1553" y="3212"/>
                </a:lnTo>
                <a:lnTo>
                  <a:pt x="1532" y="3200"/>
                </a:lnTo>
                <a:lnTo>
                  <a:pt x="1511" y="3186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4" name="Freeform 20"/>
          <p:cNvSpPr/>
          <p:nvPr/>
        </p:nvSpPr>
        <p:spPr bwMode="auto">
          <a:xfrm>
            <a:off x="9704445" y="4078175"/>
            <a:ext cx="160226" cy="160226"/>
          </a:xfrm>
          <a:custGeom>
            <a:avLst/>
            <a:gdLst>
              <a:gd name="T0" fmla="*/ 343 w 764"/>
              <a:gd name="T1" fmla="*/ 762 h 764"/>
              <a:gd name="T2" fmla="*/ 287 w 764"/>
              <a:gd name="T3" fmla="*/ 752 h 764"/>
              <a:gd name="T4" fmla="*/ 234 w 764"/>
              <a:gd name="T5" fmla="*/ 734 h 764"/>
              <a:gd name="T6" fmla="*/ 184 w 764"/>
              <a:gd name="T7" fmla="*/ 709 h 764"/>
              <a:gd name="T8" fmla="*/ 139 w 764"/>
              <a:gd name="T9" fmla="*/ 676 h 764"/>
              <a:gd name="T10" fmla="*/ 99 w 764"/>
              <a:gd name="T11" fmla="*/ 638 h 764"/>
              <a:gd name="T12" fmla="*/ 66 w 764"/>
              <a:gd name="T13" fmla="*/ 595 h 764"/>
              <a:gd name="T14" fmla="*/ 38 w 764"/>
              <a:gd name="T15" fmla="*/ 548 h 764"/>
              <a:gd name="T16" fmla="*/ 17 w 764"/>
              <a:gd name="T17" fmla="*/ 496 h 764"/>
              <a:gd name="T18" fmla="*/ 4 w 764"/>
              <a:gd name="T19" fmla="*/ 440 h 764"/>
              <a:gd name="T20" fmla="*/ 0 w 764"/>
              <a:gd name="T21" fmla="*/ 382 h 764"/>
              <a:gd name="T22" fmla="*/ 4 w 764"/>
              <a:gd name="T23" fmla="*/ 324 h 764"/>
              <a:gd name="T24" fmla="*/ 17 w 764"/>
              <a:gd name="T25" fmla="*/ 268 h 764"/>
              <a:gd name="T26" fmla="*/ 38 w 764"/>
              <a:gd name="T27" fmla="*/ 216 h 764"/>
              <a:gd name="T28" fmla="*/ 66 w 764"/>
              <a:gd name="T29" fmla="*/ 169 h 764"/>
              <a:gd name="T30" fmla="*/ 99 w 764"/>
              <a:gd name="T31" fmla="*/ 125 h 764"/>
              <a:gd name="T32" fmla="*/ 139 w 764"/>
              <a:gd name="T33" fmla="*/ 88 h 764"/>
              <a:gd name="T34" fmla="*/ 184 w 764"/>
              <a:gd name="T35" fmla="*/ 55 h 764"/>
              <a:gd name="T36" fmla="*/ 234 w 764"/>
              <a:gd name="T37" fmla="*/ 30 h 764"/>
              <a:gd name="T38" fmla="*/ 287 w 764"/>
              <a:gd name="T39" fmla="*/ 12 h 764"/>
              <a:gd name="T40" fmla="*/ 343 w 764"/>
              <a:gd name="T41" fmla="*/ 2 h 764"/>
              <a:gd name="T42" fmla="*/ 401 w 764"/>
              <a:gd name="T43" fmla="*/ 1 h 764"/>
              <a:gd name="T44" fmla="*/ 459 w 764"/>
              <a:gd name="T45" fmla="*/ 8 h 764"/>
              <a:gd name="T46" fmla="*/ 514 w 764"/>
              <a:gd name="T47" fmla="*/ 24 h 764"/>
              <a:gd name="T48" fmla="*/ 564 w 764"/>
              <a:gd name="T49" fmla="*/ 46 h 764"/>
              <a:gd name="T50" fmla="*/ 610 w 764"/>
              <a:gd name="T51" fmla="*/ 76 h 764"/>
              <a:gd name="T52" fmla="*/ 653 w 764"/>
              <a:gd name="T53" fmla="*/ 113 h 764"/>
              <a:gd name="T54" fmla="*/ 688 w 764"/>
              <a:gd name="T55" fmla="*/ 154 h 764"/>
              <a:gd name="T56" fmla="*/ 718 w 764"/>
              <a:gd name="T57" fmla="*/ 200 h 764"/>
              <a:gd name="T58" fmla="*/ 741 w 764"/>
              <a:gd name="T59" fmla="*/ 251 h 764"/>
              <a:gd name="T60" fmla="*/ 757 w 764"/>
              <a:gd name="T61" fmla="*/ 305 h 764"/>
              <a:gd name="T62" fmla="*/ 764 w 764"/>
              <a:gd name="T63" fmla="*/ 362 h 764"/>
              <a:gd name="T64" fmla="*/ 762 w 764"/>
              <a:gd name="T65" fmla="*/ 421 h 764"/>
              <a:gd name="T66" fmla="*/ 752 w 764"/>
              <a:gd name="T67" fmla="*/ 477 h 764"/>
              <a:gd name="T68" fmla="*/ 734 w 764"/>
              <a:gd name="T69" fmla="*/ 530 h 764"/>
              <a:gd name="T70" fmla="*/ 709 w 764"/>
              <a:gd name="T71" fmla="*/ 580 h 764"/>
              <a:gd name="T72" fmla="*/ 676 w 764"/>
              <a:gd name="T73" fmla="*/ 625 h 764"/>
              <a:gd name="T74" fmla="*/ 639 w 764"/>
              <a:gd name="T75" fmla="*/ 664 h 764"/>
              <a:gd name="T76" fmla="*/ 595 w 764"/>
              <a:gd name="T77" fmla="*/ 699 h 764"/>
              <a:gd name="T78" fmla="*/ 548 w 764"/>
              <a:gd name="T79" fmla="*/ 726 h 764"/>
              <a:gd name="T80" fmla="*/ 496 w 764"/>
              <a:gd name="T81" fmla="*/ 747 h 764"/>
              <a:gd name="T82" fmla="*/ 440 w 764"/>
              <a:gd name="T83" fmla="*/ 760 h 764"/>
              <a:gd name="T84" fmla="*/ 382 w 764"/>
              <a:gd name="T85" fmla="*/ 764 h 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64" h="764">
                <a:moveTo>
                  <a:pt x="382" y="764"/>
                </a:moveTo>
                <a:lnTo>
                  <a:pt x="362" y="764"/>
                </a:lnTo>
                <a:lnTo>
                  <a:pt x="343" y="762"/>
                </a:lnTo>
                <a:lnTo>
                  <a:pt x="323" y="760"/>
                </a:lnTo>
                <a:lnTo>
                  <a:pt x="305" y="756"/>
                </a:lnTo>
                <a:lnTo>
                  <a:pt x="287" y="752"/>
                </a:lnTo>
                <a:lnTo>
                  <a:pt x="268" y="747"/>
                </a:lnTo>
                <a:lnTo>
                  <a:pt x="251" y="741"/>
                </a:lnTo>
                <a:lnTo>
                  <a:pt x="234" y="734"/>
                </a:lnTo>
                <a:lnTo>
                  <a:pt x="216" y="726"/>
                </a:lnTo>
                <a:lnTo>
                  <a:pt x="200" y="717"/>
                </a:lnTo>
                <a:lnTo>
                  <a:pt x="184" y="709"/>
                </a:lnTo>
                <a:lnTo>
                  <a:pt x="169" y="699"/>
                </a:lnTo>
                <a:lnTo>
                  <a:pt x="154" y="688"/>
                </a:lnTo>
                <a:lnTo>
                  <a:pt x="139" y="676"/>
                </a:lnTo>
                <a:lnTo>
                  <a:pt x="125" y="664"/>
                </a:lnTo>
                <a:lnTo>
                  <a:pt x="112" y="653"/>
                </a:lnTo>
                <a:lnTo>
                  <a:pt x="99" y="638"/>
                </a:lnTo>
                <a:lnTo>
                  <a:pt x="87" y="625"/>
                </a:lnTo>
                <a:lnTo>
                  <a:pt x="76" y="610"/>
                </a:lnTo>
                <a:lnTo>
                  <a:pt x="66" y="595"/>
                </a:lnTo>
                <a:lnTo>
                  <a:pt x="55" y="580"/>
                </a:lnTo>
                <a:lnTo>
                  <a:pt x="46" y="564"/>
                </a:lnTo>
                <a:lnTo>
                  <a:pt x="38" y="548"/>
                </a:lnTo>
                <a:lnTo>
                  <a:pt x="30" y="530"/>
                </a:lnTo>
                <a:lnTo>
                  <a:pt x="24" y="513"/>
                </a:lnTo>
                <a:lnTo>
                  <a:pt x="17" y="496"/>
                </a:lnTo>
                <a:lnTo>
                  <a:pt x="12" y="477"/>
                </a:lnTo>
                <a:lnTo>
                  <a:pt x="7" y="459"/>
                </a:lnTo>
                <a:lnTo>
                  <a:pt x="4" y="440"/>
                </a:lnTo>
                <a:lnTo>
                  <a:pt x="2" y="421"/>
                </a:lnTo>
                <a:lnTo>
                  <a:pt x="1" y="401"/>
                </a:lnTo>
                <a:lnTo>
                  <a:pt x="0" y="382"/>
                </a:lnTo>
                <a:lnTo>
                  <a:pt x="1" y="362"/>
                </a:lnTo>
                <a:lnTo>
                  <a:pt x="2" y="343"/>
                </a:lnTo>
                <a:lnTo>
                  <a:pt x="4" y="324"/>
                </a:lnTo>
                <a:lnTo>
                  <a:pt x="7" y="305"/>
                </a:lnTo>
                <a:lnTo>
                  <a:pt x="12" y="287"/>
                </a:lnTo>
                <a:lnTo>
                  <a:pt x="17" y="268"/>
                </a:lnTo>
                <a:lnTo>
                  <a:pt x="24" y="251"/>
                </a:lnTo>
                <a:lnTo>
                  <a:pt x="30" y="234"/>
                </a:lnTo>
                <a:lnTo>
                  <a:pt x="38" y="216"/>
                </a:lnTo>
                <a:lnTo>
                  <a:pt x="46" y="200"/>
                </a:lnTo>
                <a:lnTo>
                  <a:pt x="55" y="184"/>
                </a:lnTo>
                <a:lnTo>
                  <a:pt x="66" y="169"/>
                </a:lnTo>
                <a:lnTo>
                  <a:pt x="76" y="154"/>
                </a:lnTo>
                <a:lnTo>
                  <a:pt x="87" y="140"/>
                </a:lnTo>
                <a:lnTo>
                  <a:pt x="99" y="125"/>
                </a:lnTo>
                <a:lnTo>
                  <a:pt x="112" y="113"/>
                </a:lnTo>
                <a:lnTo>
                  <a:pt x="125" y="100"/>
                </a:lnTo>
                <a:lnTo>
                  <a:pt x="139" y="88"/>
                </a:lnTo>
                <a:lnTo>
                  <a:pt x="154" y="76"/>
                </a:lnTo>
                <a:lnTo>
                  <a:pt x="169" y="65"/>
                </a:lnTo>
                <a:lnTo>
                  <a:pt x="184" y="55"/>
                </a:lnTo>
                <a:lnTo>
                  <a:pt x="200" y="46"/>
                </a:lnTo>
                <a:lnTo>
                  <a:pt x="216" y="38"/>
                </a:lnTo>
                <a:lnTo>
                  <a:pt x="234" y="30"/>
                </a:lnTo>
                <a:lnTo>
                  <a:pt x="251" y="24"/>
                </a:lnTo>
                <a:lnTo>
                  <a:pt x="268" y="17"/>
                </a:lnTo>
                <a:lnTo>
                  <a:pt x="287" y="12"/>
                </a:lnTo>
                <a:lnTo>
                  <a:pt x="305" y="8"/>
                </a:lnTo>
                <a:lnTo>
                  <a:pt x="323" y="4"/>
                </a:lnTo>
                <a:lnTo>
                  <a:pt x="343" y="2"/>
                </a:lnTo>
                <a:lnTo>
                  <a:pt x="362" y="1"/>
                </a:lnTo>
                <a:lnTo>
                  <a:pt x="382" y="0"/>
                </a:lnTo>
                <a:lnTo>
                  <a:pt x="401" y="1"/>
                </a:lnTo>
                <a:lnTo>
                  <a:pt x="421" y="2"/>
                </a:lnTo>
                <a:lnTo>
                  <a:pt x="440" y="4"/>
                </a:lnTo>
                <a:lnTo>
                  <a:pt x="459" y="8"/>
                </a:lnTo>
                <a:lnTo>
                  <a:pt x="477" y="12"/>
                </a:lnTo>
                <a:lnTo>
                  <a:pt x="496" y="17"/>
                </a:lnTo>
                <a:lnTo>
                  <a:pt x="514" y="24"/>
                </a:lnTo>
                <a:lnTo>
                  <a:pt x="531" y="30"/>
                </a:lnTo>
                <a:lnTo>
                  <a:pt x="548" y="38"/>
                </a:lnTo>
                <a:lnTo>
                  <a:pt x="564" y="46"/>
                </a:lnTo>
                <a:lnTo>
                  <a:pt x="580" y="55"/>
                </a:lnTo>
                <a:lnTo>
                  <a:pt x="595" y="65"/>
                </a:lnTo>
                <a:lnTo>
                  <a:pt x="610" y="76"/>
                </a:lnTo>
                <a:lnTo>
                  <a:pt x="626" y="88"/>
                </a:lnTo>
                <a:lnTo>
                  <a:pt x="639" y="100"/>
                </a:lnTo>
                <a:lnTo>
                  <a:pt x="653" y="113"/>
                </a:lnTo>
                <a:lnTo>
                  <a:pt x="665" y="125"/>
                </a:lnTo>
                <a:lnTo>
                  <a:pt x="676" y="140"/>
                </a:lnTo>
                <a:lnTo>
                  <a:pt x="688" y="154"/>
                </a:lnTo>
                <a:lnTo>
                  <a:pt x="699" y="169"/>
                </a:lnTo>
                <a:lnTo>
                  <a:pt x="709" y="184"/>
                </a:lnTo>
                <a:lnTo>
                  <a:pt x="718" y="200"/>
                </a:lnTo>
                <a:lnTo>
                  <a:pt x="726" y="216"/>
                </a:lnTo>
                <a:lnTo>
                  <a:pt x="734" y="234"/>
                </a:lnTo>
                <a:lnTo>
                  <a:pt x="741" y="251"/>
                </a:lnTo>
                <a:lnTo>
                  <a:pt x="747" y="268"/>
                </a:lnTo>
                <a:lnTo>
                  <a:pt x="752" y="287"/>
                </a:lnTo>
                <a:lnTo>
                  <a:pt x="757" y="305"/>
                </a:lnTo>
                <a:lnTo>
                  <a:pt x="760" y="324"/>
                </a:lnTo>
                <a:lnTo>
                  <a:pt x="762" y="343"/>
                </a:lnTo>
                <a:lnTo>
                  <a:pt x="764" y="362"/>
                </a:lnTo>
                <a:lnTo>
                  <a:pt x="764" y="382"/>
                </a:lnTo>
                <a:lnTo>
                  <a:pt x="764" y="401"/>
                </a:lnTo>
                <a:lnTo>
                  <a:pt x="762" y="421"/>
                </a:lnTo>
                <a:lnTo>
                  <a:pt x="760" y="440"/>
                </a:lnTo>
                <a:lnTo>
                  <a:pt x="757" y="459"/>
                </a:lnTo>
                <a:lnTo>
                  <a:pt x="752" y="477"/>
                </a:lnTo>
                <a:lnTo>
                  <a:pt x="747" y="496"/>
                </a:lnTo>
                <a:lnTo>
                  <a:pt x="741" y="513"/>
                </a:lnTo>
                <a:lnTo>
                  <a:pt x="734" y="530"/>
                </a:lnTo>
                <a:lnTo>
                  <a:pt x="726" y="548"/>
                </a:lnTo>
                <a:lnTo>
                  <a:pt x="718" y="564"/>
                </a:lnTo>
                <a:lnTo>
                  <a:pt x="709" y="580"/>
                </a:lnTo>
                <a:lnTo>
                  <a:pt x="699" y="595"/>
                </a:lnTo>
                <a:lnTo>
                  <a:pt x="688" y="610"/>
                </a:lnTo>
                <a:lnTo>
                  <a:pt x="676" y="625"/>
                </a:lnTo>
                <a:lnTo>
                  <a:pt x="665" y="638"/>
                </a:lnTo>
                <a:lnTo>
                  <a:pt x="653" y="653"/>
                </a:lnTo>
                <a:lnTo>
                  <a:pt x="639" y="664"/>
                </a:lnTo>
                <a:lnTo>
                  <a:pt x="626" y="676"/>
                </a:lnTo>
                <a:lnTo>
                  <a:pt x="610" y="688"/>
                </a:lnTo>
                <a:lnTo>
                  <a:pt x="595" y="699"/>
                </a:lnTo>
                <a:lnTo>
                  <a:pt x="580" y="709"/>
                </a:lnTo>
                <a:lnTo>
                  <a:pt x="564" y="717"/>
                </a:lnTo>
                <a:lnTo>
                  <a:pt x="548" y="726"/>
                </a:lnTo>
                <a:lnTo>
                  <a:pt x="531" y="734"/>
                </a:lnTo>
                <a:lnTo>
                  <a:pt x="514" y="741"/>
                </a:lnTo>
                <a:lnTo>
                  <a:pt x="496" y="747"/>
                </a:lnTo>
                <a:lnTo>
                  <a:pt x="477" y="752"/>
                </a:lnTo>
                <a:lnTo>
                  <a:pt x="459" y="756"/>
                </a:lnTo>
                <a:lnTo>
                  <a:pt x="440" y="760"/>
                </a:lnTo>
                <a:lnTo>
                  <a:pt x="421" y="762"/>
                </a:lnTo>
                <a:lnTo>
                  <a:pt x="401" y="764"/>
                </a:lnTo>
                <a:lnTo>
                  <a:pt x="382" y="764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5" name="Freeform 21"/>
          <p:cNvSpPr>
            <a:spLocks noEditPoints="1"/>
          </p:cNvSpPr>
          <p:nvPr/>
        </p:nvSpPr>
        <p:spPr bwMode="auto">
          <a:xfrm>
            <a:off x="2609851" y="4151143"/>
            <a:ext cx="2012950" cy="14288"/>
          </a:xfrm>
          <a:custGeom>
            <a:avLst/>
            <a:gdLst>
              <a:gd name="T0" fmla="*/ 53 w 3805"/>
              <a:gd name="T1" fmla="*/ 26 h 26"/>
              <a:gd name="T2" fmla="*/ 0 w 3805"/>
              <a:gd name="T3" fmla="*/ 0 h 26"/>
              <a:gd name="T4" fmla="*/ 3805 w 3805"/>
              <a:gd name="T5" fmla="*/ 0 h 26"/>
              <a:gd name="T6" fmla="*/ 3750 w 3805"/>
              <a:gd name="T7" fmla="*/ 26 h 26"/>
              <a:gd name="T8" fmla="*/ 3805 w 3805"/>
              <a:gd name="T9" fmla="*/ 0 h 26"/>
              <a:gd name="T10" fmla="*/ 3617 w 3805"/>
              <a:gd name="T11" fmla="*/ 26 h 26"/>
              <a:gd name="T12" fmla="*/ 3563 w 3805"/>
              <a:gd name="T13" fmla="*/ 0 h 26"/>
              <a:gd name="T14" fmla="*/ 3429 w 3805"/>
              <a:gd name="T15" fmla="*/ 0 h 26"/>
              <a:gd name="T16" fmla="*/ 3376 w 3805"/>
              <a:gd name="T17" fmla="*/ 26 h 26"/>
              <a:gd name="T18" fmla="*/ 3429 w 3805"/>
              <a:gd name="T19" fmla="*/ 0 h 26"/>
              <a:gd name="T20" fmla="*/ 3242 w 3805"/>
              <a:gd name="T21" fmla="*/ 26 h 26"/>
              <a:gd name="T22" fmla="*/ 3189 w 3805"/>
              <a:gd name="T23" fmla="*/ 0 h 26"/>
              <a:gd name="T24" fmla="*/ 3054 w 3805"/>
              <a:gd name="T25" fmla="*/ 0 h 26"/>
              <a:gd name="T26" fmla="*/ 3000 w 3805"/>
              <a:gd name="T27" fmla="*/ 26 h 26"/>
              <a:gd name="T28" fmla="*/ 3054 w 3805"/>
              <a:gd name="T29" fmla="*/ 0 h 26"/>
              <a:gd name="T30" fmla="*/ 2867 w 3805"/>
              <a:gd name="T31" fmla="*/ 26 h 26"/>
              <a:gd name="T32" fmla="*/ 2813 w 3805"/>
              <a:gd name="T33" fmla="*/ 0 h 26"/>
              <a:gd name="T34" fmla="*/ 2679 w 3805"/>
              <a:gd name="T35" fmla="*/ 0 h 26"/>
              <a:gd name="T36" fmla="*/ 2626 w 3805"/>
              <a:gd name="T37" fmla="*/ 26 h 26"/>
              <a:gd name="T38" fmla="*/ 2679 w 3805"/>
              <a:gd name="T39" fmla="*/ 0 h 26"/>
              <a:gd name="T40" fmla="*/ 2491 w 3805"/>
              <a:gd name="T41" fmla="*/ 26 h 26"/>
              <a:gd name="T42" fmla="*/ 2438 w 3805"/>
              <a:gd name="T43" fmla="*/ 0 h 26"/>
              <a:gd name="T44" fmla="*/ 2304 w 3805"/>
              <a:gd name="T45" fmla="*/ 0 h 26"/>
              <a:gd name="T46" fmla="*/ 2251 w 3805"/>
              <a:gd name="T47" fmla="*/ 26 h 26"/>
              <a:gd name="T48" fmla="*/ 2304 w 3805"/>
              <a:gd name="T49" fmla="*/ 0 h 26"/>
              <a:gd name="T50" fmla="*/ 2117 w 3805"/>
              <a:gd name="T51" fmla="*/ 26 h 26"/>
              <a:gd name="T52" fmla="*/ 2063 w 3805"/>
              <a:gd name="T53" fmla="*/ 0 h 26"/>
              <a:gd name="T54" fmla="*/ 1929 w 3805"/>
              <a:gd name="T55" fmla="*/ 0 h 26"/>
              <a:gd name="T56" fmla="*/ 1875 w 3805"/>
              <a:gd name="T57" fmla="*/ 26 h 26"/>
              <a:gd name="T58" fmla="*/ 1929 w 3805"/>
              <a:gd name="T59" fmla="*/ 0 h 26"/>
              <a:gd name="T60" fmla="*/ 1741 w 3805"/>
              <a:gd name="T61" fmla="*/ 26 h 26"/>
              <a:gd name="T62" fmla="*/ 1688 w 3805"/>
              <a:gd name="T63" fmla="*/ 0 h 26"/>
              <a:gd name="T64" fmla="*/ 1554 w 3805"/>
              <a:gd name="T65" fmla="*/ 0 h 26"/>
              <a:gd name="T66" fmla="*/ 1501 w 3805"/>
              <a:gd name="T67" fmla="*/ 26 h 26"/>
              <a:gd name="T68" fmla="*/ 1554 w 3805"/>
              <a:gd name="T69" fmla="*/ 0 h 26"/>
              <a:gd name="T70" fmla="*/ 1366 w 3805"/>
              <a:gd name="T71" fmla="*/ 26 h 26"/>
              <a:gd name="T72" fmla="*/ 1312 w 3805"/>
              <a:gd name="T73" fmla="*/ 0 h 26"/>
              <a:gd name="T74" fmla="*/ 1179 w 3805"/>
              <a:gd name="T75" fmla="*/ 0 h 26"/>
              <a:gd name="T76" fmla="*/ 1125 w 3805"/>
              <a:gd name="T77" fmla="*/ 26 h 26"/>
              <a:gd name="T78" fmla="*/ 1179 w 3805"/>
              <a:gd name="T79" fmla="*/ 0 h 26"/>
              <a:gd name="T80" fmla="*/ 991 w 3805"/>
              <a:gd name="T81" fmla="*/ 26 h 26"/>
              <a:gd name="T82" fmla="*/ 938 w 3805"/>
              <a:gd name="T83" fmla="*/ 0 h 26"/>
              <a:gd name="T84" fmla="*/ 804 w 3805"/>
              <a:gd name="T85" fmla="*/ 0 h 26"/>
              <a:gd name="T86" fmla="*/ 750 w 3805"/>
              <a:gd name="T87" fmla="*/ 26 h 26"/>
              <a:gd name="T88" fmla="*/ 804 w 3805"/>
              <a:gd name="T89" fmla="*/ 0 h 26"/>
              <a:gd name="T90" fmla="*/ 616 w 3805"/>
              <a:gd name="T91" fmla="*/ 26 h 26"/>
              <a:gd name="T92" fmla="*/ 562 w 3805"/>
              <a:gd name="T93" fmla="*/ 0 h 26"/>
              <a:gd name="T94" fmla="*/ 429 w 3805"/>
              <a:gd name="T95" fmla="*/ 0 h 26"/>
              <a:gd name="T96" fmla="*/ 375 w 3805"/>
              <a:gd name="T97" fmla="*/ 26 h 26"/>
              <a:gd name="T98" fmla="*/ 429 w 3805"/>
              <a:gd name="T99" fmla="*/ 0 h 26"/>
              <a:gd name="T100" fmla="*/ 241 w 3805"/>
              <a:gd name="T101" fmla="*/ 26 h 26"/>
              <a:gd name="T102" fmla="*/ 188 w 3805"/>
              <a:gd name="T10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805" h="26">
                <a:moveTo>
                  <a:pt x="53" y="0"/>
                </a:moveTo>
                <a:lnTo>
                  <a:pt x="53" y="26"/>
                </a:lnTo>
                <a:lnTo>
                  <a:pt x="0" y="26"/>
                </a:lnTo>
                <a:lnTo>
                  <a:pt x="0" y="0"/>
                </a:lnTo>
                <a:lnTo>
                  <a:pt x="53" y="0"/>
                </a:lnTo>
                <a:close/>
                <a:moveTo>
                  <a:pt x="3805" y="0"/>
                </a:moveTo>
                <a:lnTo>
                  <a:pt x="3805" y="26"/>
                </a:lnTo>
                <a:lnTo>
                  <a:pt x="3750" y="26"/>
                </a:lnTo>
                <a:lnTo>
                  <a:pt x="3750" y="0"/>
                </a:lnTo>
                <a:lnTo>
                  <a:pt x="3805" y="0"/>
                </a:lnTo>
                <a:close/>
                <a:moveTo>
                  <a:pt x="3617" y="0"/>
                </a:moveTo>
                <a:lnTo>
                  <a:pt x="3617" y="26"/>
                </a:lnTo>
                <a:lnTo>
                  <a:pt x="3563" y="26"/>
                </a:lnTo>
                <a:lnTo>
                  <a:pt x="3563" y="0"/>
                </a:lnTo>
                <a:lnTo>
                  <a:pt x="3617" y="0"/>
                </a:lnTo>
                <a:close/>
                <a:moveTo>
                  <a:pt x="3429" y="0"/>
                </a:moveTo>
                <a:lnTo>
                  <a:pt x="3429" y="26"/>
                </a:lnTo>
                <a:lnTo>
                  <a:pt x="3376" y="26"/>
                </a:lnTo>
                <a:lnTo>
                  <a:pt x="3376" y="0"/>
                </a:lnTo>
                <a:lnTo>
                  <a:pt x="3429" y="0"/>
                </a:lnTo>
                <a:close/>
                <a:moveTo>
                  <a:pt x="3242" y="0"/>
                </a:moveTo>
                <a:lnTo>
                  <a:pt x="3242" y="26"/>
                </a:lnTo>
                <a:lnTo>
                  <a:pt x="3189" y="26"/>
                </a:lnTo>
                <a:lnTo>
                  <a:pt x="3189" y="0"/>
                </a:lnTo>
                <a:lnTo>
                  <a:pt x="3242" y="0"/>
                </a:lnTo>
                <a:close/>
                <a:moveTo>
                  <a:pt x="3054" y="0"/>
                </a:moveTo>
                <a:lnTo>
                  <a:pt x="3054" y="26"/>
                </a:lnTo>
                <a:lnTo>
                  <a:pt x="3000" y="26"/>
                </a:lnTo>
                <a:lnTo>
                  <a:pt x="3000" y="0"/>
                </a:lnTo>
                <a:lnTo>
                  <a:pt x="3054" y="0"/>
                </a:lnTo>
                <a:close/>
                <a:moveTo>
                  <a:pt x="2867" y="0"/>
                </a:moveTo>
                <a:lnTo>
                  <a:pt x="2867" y="26"/>
                </a:lnTo>
                <a:lnTo>
                  <a:pt x="2813" y="26"/>
                </a:lnTo>
                <a:lnTo>
                  <a:pt x="2813" y="0"/>
                </a:lnTo>
                <a:lnTo>
                  <a:pt x="2867" y="0"/>
                </a:lnTo>
                <a:close/>
                <a:moveTo>
                  <a:pt x="2679" y="0"/>
                </a:moveTo>
                <a:lnTo>
                  <a:pt x="2679" y="26"/>
                </a:lnTo>
                <a:lnTo>
                  <a:pt x="2626" y="26"/>
                </a:lnTo>
                <a:lnTo>
                  <a:pt x="2626" y="0"/>
                </a:lnTo>
                <a:lnTo>
                  <a:pt x="2679" y="0"/>
                </a:lnTo>
                <a:close/>
                <a:moveTo>
                  <a:pt x="2491" y="0"/>
                </a:moveTo>
                <a:lnTo>
                  <a:pt x="2491" y="26"/>
                </a:lnTo>
                <a:lnTo>
                  <a:pt x="2438" y="26"/>
                </a:lnTo>
                <a:lnTo>
                  <a:pt x="2438" y="0"/>
                </a:lnTo>
                <a:lnTo>
                  <a:pt x="2491" y="0"/>
                </a:lnTo>
                <a:close/>
                <a:moveTo>
                  <a:pt x="2304" y="0"/>
                </a:moveTo>
                <a:lnTo>
                  <a:pt x="2304" y="26"/>
                </a:lnTo>
                <a:lnTo>
                  <a:pt x="2251" y="26"/>
                </a:lnTo>
                <a:lnTo>
                  <a:pt x="2251" y="0"/>
                </a:lnTo>
                <a:lnTo>
                  <a:pt x="2304" y="0"/>
                </a:lnTo>
                <a:close/>
                <a:moveTo>
                  <a:pt x="2117" y="0"/>
                </a:moveTo>
                <a:lnTo>
                  <a:pt x="2117" y="26"/>
                </a:lnTo>
                <a:lnTo>
                  <a:pt x="2063" y="26"/>
                </a:lnTo>
                <a:lnTo>
                  <a:pt x="2063" y="0"/>
                </a:lnTo>
                <a:lnTo>
                  <a:pt x="2117" y="0"/>
                </a:lnTo>
                <a:close/>
                <a:moveTo>
                  <a:pt x="1929" y="0"/>
                </a:moveTo>
                <a:lnTo>
                  <a:pt x="1929" y="26"/>
                </a:lnTo>
                <a:lnTo>
                  <a:pt x="1875" y="26"/>
                </a:lnTo>
                <a:lnTo>
                  <a:pt x="1875" y="0"/>
                </a:lnTo>
                <a:lnTo>
                  <a:pt x="1929" y="0"/>
                </a:lnTo>
                <a:close/>
                <a:moveTo>
                  <a:pt x="1741" y="0"/>
                </a:moveTo>
                <a:lnTo>
                  <a:pt x="1741" y="26"/>
                </a:lnTo>
                <a:lnTo>
                  <a:pt x="1688" y="26"/>
                </a:lnTo>
                <a:lnTo>
                  <a:pt x="1688" y="0"/>
                </a:lnTo>
                <a:lnTo>
                  <a:pt x="1741" y="0"/>
                </a:lnTo>
                <a:close/>
                <a:moveTo>
                  <a:pt x="1554" y="0"/>
                </a:moveTo>
                <a:lnTo>
                  <a:pt x="1554" y="26"/>
                </a:lnTo>
                <a:lnTo>
                  <a:pt x="1501" y="26"/>
                </a:lnTo>
                <a:lnTo>
                  <a:pt x="1501" y="0"/>
                </a:lnTo>
                <a:lnTo>
                  <a:pt x="1554" y="0"/>
                </a:lnTo>
                <a:close/>
                <a:moveTo>
                  <a:pt x="1366" y="0"/>
                </a:moveTo>
                <a:lnTo>
                  <a:pt x="1366" y="26"/>
                </a:lnTo>
                <a:lnTo>
                  <a:pt x="1312" y="26"/>
                </a:lnTo>
                <a:lnTo>
                  <a:pt x="1312" y="0"/>
                </a:lnTo>
                <a:lnTo>
                  <a:pt x="1366" y="0"/>
                </a:lnTo>
                <a:close/>
                <a:moveTo>
                  <a:pt x="1179" y="0"/>
                </a:moveTo>
                <a:lnTo>
                  <a:pt x="1179" y="26"/>
                </a:lnTo>
                <a:lnTo>
                  <a:pt x="1125" y="26"/>
                </a:lnTo>
                <a:lnTo>
                  <a:pt x="1125" y="0"/>
                </a:lnTo>
                <a:lnTo>
                  <a:pt x="1179" y="0"/>
                </a:lnTo>
                <a:close/>
                <a:moveTo>
                  <a:pt x="991" y="0"/>
                </a:moveTo>
                <a:lnTo>
                  <a:pt x="991" y="26"/>
                </a:lnTo>
                <a:lnTo>
                  <a:pt x="938" y="26"/>
                </a:lnTo>
                <a:lnTo>
                  <a:pt x="938" y="0"/>
                </a:lnTo>
                <a:lnTo>
                  <a:pt x="991" y="0"/>
                </a:lnTo>
                <a:close/>
                <a:moveTo>
                  <a:pt x="804" y="0"/>
                </a:moveTo>
                <a:lnTo>
                  <a:pt x="804" y="26"/>
                </a:lnTo>
                <a:lnTo>
                  <a:pt x="750" y="26"/>
                </a:lnTo>
                <a:lnTo>
                  <a:pt x="750" y="0"/>
                </a:lnTo>
                <a:lnTo>
                  <a:pt x="804" y="0"/>
                </a:lnTo>
                <a:close/>
                <a:moveTo>
                  <a:pt x="616" y="0"/>
                </a:moveTo>
                <a:lnTo>
                  <a:pt x="616" y="26"/>
                </a:lnTo>
                <a:lnTo>
                  <a:pt x="562" y="26"/>
                </a:lnTo>
                <a:lnTo>
                  <a:pt x="562" y="0"/>
                </a:lnTo>
                <a:lnTo>
                  <a:pt x="616" y="0"/>
                </a:lnTo>
                <a:close/>
                <a:moveTo>
                  <a:pt x="429" y="0"/>
                </a:moveTo>
                <a:lnTo>
                  <a:pt x="429" y="26"/>
                </a:lnTo>
                <a:lnTo>
                  <a:pt x="375" y="26"/>
                </a:lnTo>
                <a:lnTo>
                  <a:pt x="375" y="0"/>
                </a:lnTo>
                <a:lnTo>
                  <a:pt x="429" y="0"/>
                </a:lnTo>
                <a:close/>
                <a:moveTo>
                  <a:pt x="241" y="0"/>
                </a:moveTo>
                <a:lnTo>
                  <a:pt x="241" y="26"/>
                </a:lnTo>
                <a:lnTo>
                  <a:pt x="188" y="26"/>
                </a:lnTo>
                <a:lnTo>
                  <a:pt x="188" y="0"/>
                </a:lnTo>
                <a:lnTo>
                  <a:pt x="241" y="0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6" name="Freeform 22"/>
          <p:cNvSpPr>
            <a:spLocks noEditPoints="1"/>
          </p:cNvSpPr>
          <p:nvPr/>
        </p:nvSpPr>
        <p:spPr bwMode="auto">
          <a:xfrm>
            <a:off x="5068888" y="4151143"/>
            <a:ext cx="2012950" cy="14288"/>
          </a:xfrm>
          <a:custGeom>
            <a:avLst/>
            <a:gdLst>
              <a:gd name="T0" fmla="*/ 53 w 3804"/>
              <a:gd name="T1" fmla="*/ 26 h 26"/>
              <a:gd name="T2" fmla="*/ 0 w 3804"/>
              <a:gd name="T3" fmla="*/ 0 h 26"/>
              <a:gd name="T4" fmla="*/ 3804 w 3804"/>
              <a:gd name="T5" fmla="*/ 0 h 26"/>
              <a:gd name="T6" fmla="*/ 3751 w 3804"/>
              <a:gd name="T7" fmla="*/ 26 h 26"/>
              <a:gd name="T8" fmla="*/ 3804 w 3804"/>
              <a:gd name="T9" fmla="*/ 0 h 26"/>
              <a:gd name="T10" fmla="*/ 3617 w 3804"/>
              <a:gd name="T11" fmla="*/ 26 h 26"/>
              <a:gd name="T12" fmla="*/ 3563 w 3804"/>
              <a:gd name="T13" fmla="*/ 0 h 26"/>
              <a:gd name="T14" fmla="*/ 3430 w 3804"/>
              <a:gd name="T15" fmla="*/ 0 h 26"/>
              <a:gd name="T16" fmla="*/ 3375 w 3804"/>
              <a:gd name="T17" fmla="*/ 26 h 26"/>
              <a:gd name="T18" fmla="*/ 3430 w 3804"/>
              <a:gd name="T19" fmla="*/ 0 h 26"/>
              <a:gd name="T20" fmla="*/ 3241 w 3804"/>
              <a:gd name="T21" fmla="*/ 26 h 26"/>
              <a:gd name="T22" fmla="*/ 3188 w 3804"/>
              <a:gd name="T23" fmla="*/ 0 h 26"/>
              <a:gd name="T24" fmla="*/ 3054 w 3804"/>
              <a:gd name="T25" fmla="*/ 0 h 26"/>
              <a:gd name="T26" fmla="*/ 3001 w 3804"/>
              <a:gd name="T27" fmla="*/ 26 h 26"/>
              <a:gd name="T28" fmla="*/ 3054 w 3804"/>
              <a:gd name="T29" fmla="*/ 0 h 26"/>
              <a:gd name="T30" fmla="*/ 2867 w 3804"/>
              <a:gd name="T31" fmla="*/ 26 h 26"/>
              <a:gd name="T32" fmla="*/ 2813 w 3804"/>
              <a:gd name="T33" fmla="*/ 0 h 26"/>
              <a:gd name="T34" fmla="*/ 2679 w 3804"/>
              <a:gd name="T35" fmla="*/ 0 h 26"/>
              <a:gd name="T36" fmla="*/ 2625 w 3804"/>
              <a:gd name="T37" fmla="*/ 26 h 26"/>
              <a:gd name="T38" fmla="*/ 2679 w 3804"/>
              <a:gd name="T39" fmla="*/ 0 h 26"/>
              <a:gd name="T40" fmla="*/ 2491 w 3804"/>
              <a:gd name="T41" fmla="*/ 26 h 26"/>
              <a:gd name="T42" fmla="*/ 2438 w 3804"/>
              <a:gd name="T43" fmla="*/ 0 h 26"/>
              <a:gd name="T44" fmla="*/ 2304 w 3804"/>
              <a:gd name="T45" fmla="*/ 0 h 26"/>
              <a:gd name="T46" fmla="*/ 2251 w 3804"/>
              <a:gd name="T47" fmla="*/ 26 h 26"/>
              <a:gd name="T48" fmla="*/ 2304 w 3804"/>
              <a:gd name="T49" fmla="*/ 0 h 26"/>
              <a:gd name="T50" fmla="*/ 2116 w 3804"/>
              <a:gd name="T51" fmla="*/ 26 h 26"/>
              <a:gd name="T52" fmla="*/ 2062 w 3804"/>
              <a:gd name="T53" fmla="*/ 0 h 26"/>
              <a:gd name="T54" fmla="*/ 1929 w 3804"/>
              <a:gd name="T55" fmla="*/ 0 h 26"/>
              <a:gd name="T56" fmla="*/ 1875 w 3804"/>
              <a:gd name="T57" fmla="*/ 26 h 26"/>
              <a:gd name="T58" fmla="*/ 1929 w 3804"/>
              <a:gd name="T59" fmla="*/ 0 h 26"/>
              <a:gd name="T60" fmla="*/ 1741 w 3804"/>
              <a:gd name="T61" fmla="*/ 26 h 26"/>
              <a:gd name="T62" fmla="*/ 1688 w 3804"/>
              <a:gd name="T63" fmla="*/ 0 h 26"/>
              <a:gd name="T64" fmla="*/ 1553 w 3804"/>
              <a:gd name="T65" fmla="*/ 0 h 26"/>
              <a:gd name="T66" fmla="*/ 1500 w 3804"/>
              <a:gd name="T67" fmla="*/ 26 h 26"/>
              <a:gd name="T68" fmla="*/ 1553 w 3804"/>
              <a:gd name="T69" fmla="*/ 0 h 26"/>
              <a:gd name="T70" fmla="*/ 1366 w 3804"/>
              <a:gd name="T71" fmla="*/ 26 h 26"/>
              <a:gd name="T72" fmla="*/ 1312 w 3804"/>
              <a:gd name="T73" fmla="*/ 0 h 26"/>
              <a:gd name="T74" fmla="*/ 1179 w 3804"/>
              <a:gd name="T75" fmla="*/ 0 h 26"/>
              <a:gd name="T76" fmla="*/ 1125 w 3804"/>
              <a:gd name="T77" fmla="*/ 26 h 26"/>
              <a:gd name="T78" fmla="*/ 1179 w 3804"/>
              <a:gd name="T79" fmla="*/ 0 h 26"/>
              <a:gd name="T80" fmla="*/ 990 w 3804"/>
              <a:gd name="T81" fmla="*/ 26 h 26"/>
              <a:gd name="T82" fmla="*/ 937 w 3804"/>
              <a:gd name="T83" fmla="*/ 0 h 26"/>
              <a:gd name="T84" fmla="*/ 803 w 3804"/>
              <a:gd name="T85" fmla="*/ 0 h 26"/>
              <a:gd name="T86" fmla="*/ 750 w 3804"/>
              <a:gd name="T87" fmla="*/ 26 h 26"/>
              <a:gd name="T88" fmla="*/ 803 w 3804"/>
              <a:gd name="T89" fmla="*/ 0 h 26"/>
              <a:gd name="T90" fmla="*/ 616 w 3804"/>
              <a:gd name="T91" fmla="*/ 26 h 26"/>
              <a:gd name="T92" fmla="*/ 563 w 3804"/>
              <a:gd name="T93" fmla="*/ 0 h 26"/>
              <a:gd name="T94" fmla="*/ 429 w 3804"/>
              <a:gd name="T95" fmla="*/ 0 h 26"/>
              <a:gd name="T96" fmla="*/ 374 w 3804"/>
              <a:gd name="T97" fmla="*/ 26 h 26"/>
              <a:gd name="T98" fmla="*/ 429 w 3804"/>
              <a:gd name="T99" fmla="*/ 0 h 26"/>
              <a:gd name="T100" fmla="*/ 241 w 3804"/>
              <a:gd name="T101" fmla="*/ 26 h 26"/>
              <a:gd name="T102" fmla="*/ 187 w 3804"/>
              <a:gd name="T10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804" h="26">
                <a:moveTo>
                  <a:pt x="53" y="0"/>
                </a:moveTo>
                <a:lnTo>
                  <a:pt x="53" y="26"/>
                </a:lnTo>
                <a:lnTo>
                  <a:pt x="0" y="26"/>
                </a:lnTo>
                <a:lnTo>
                  <a:pt x="0" y="0"/>
                </a:lnTo>
                <a:lnTo>
                  <a:pt x="53" y="0"/>
                </a:lnTo>
                <a:close/>
                <a:moveTo>
                  <a:pt x="3804" y="0"/>
                </a:moveTo>
                <a:lnTo>
                  <a:pt x="3804" y="26"/>
                </a:lnTo>
                <a:lnTo>
                  <a:pt x="3751" y="26"/>
                </a:lnTo>
                <a:lnTo>
                  <a:pt x="3751" y="0"/>
                </a:lnTo>
                <a:lnTo>
                  <a:pt x="3804" y="0"/>
                </a:lnTo>
                <a:close/>
                <a:moveTo>
                  <a:pt x="3617" y="0"/>
                </a:moveTo>
                <a:lnTo>
                  <a:pt x="3617" y="26"/>
                </a:lnTo>
                <a:lnTo>
                  <a:pt x="3563" y="26"/>
                </a:lnTo>
                <a:lnTo>
                  <a:pt x="3563" y="0"/>
                </a:lnTo>
                <a:lnTo>
                  <a:pt x="3617" y="0"/>
                </a:lnTo>
                <a:close/>
                <a:moveTo>
                  <a:pt x="3430" y="0"/>
                </a:moveTo>
                <a:lnTo>
                  <a:pt x="3430" y="26"/>
                </a:lnTo>
                <a:lnTo>
                  <a:pt x="3375" y="26"/>
                </a:lnTo>
                <a:lnTo>
                  <a:pt x="3375" y="0"/>
                </a:lnTo>
                <a:lnTo>
                  <a:pt x="3430" y="0"/>
                </a:lnTo>
                <a:close/>
                <a:moveTo>
                  <a:pt x="3241" y="0"/>
                </a:moveTo>
                <a:lnTo>
                  <a:pt x="3241" y="26"/>
                </a:lnTo>
                <a:lnTo>
                  <a:pt x="3188" y="26"/>
                </a:lnTo>
                <a:lnTo>
                  <a:pt x="3188" y="0"/>
                </a:lnTo>
                <a:lnTo>
                  <a:pt x="3241" y="0"/>
                </a:lnTo>
                <a:close/>
                <a:moveTo>
                  <a:pt x="3054" y="0"/>
                </a:moveTo>
                <a:lnTo>
                  <a:pt x="3054" y="26"/>
                </a:lnTo>
                <a:lnTo>
                  <a:pt x="3001" y="26"/>
                </a:lnTo>
                <a:lnTo>
                  <a:pt x="3001" y="0"/>
                </a:lnTo>
                <a:lnTo>
                  <a:pt x="3054" y="0"/>
                </a:lnTo>
                <a:close/>
                <a:moveTo>
                  <a:pt x="2867" y="0"/>
                </a:moveTo>
                <a:lnTo>
                  <a:pt x="2867" y="26"/>
                </a:lnTo>
                <a:lnTo>
                  <a:pt x="2813" y="26"/>
                </a:lnTo>
                <a:lnTo>
                  <a:pt x="2813" y="0"/>
                </a:lnTo>
                <a:lnTo>
                  <a:pt x="2867" y="0"/>
                </a:lnTo>
                <a:close/>
                <a:moveTo>
                  <a:pt x="2679" y="0"/>
                </a:moveTo>
                <a:lnTo>
                  <a:pt x="2679" y="26"/>
                </a:lnTo>
                <a:lnTo>
                  <a:pt x="2625" y="26"/>
                </a:lnTo>
                <a:lnTo>
                  <a:pt x="2625" y="0"/>
                </a:lnTo>
                <a:lnTo>
                  <a:pt x="2679" y="0"/>
                </a:lnTo>
                <a:close/>
                <a:moveTo>
                  <a:pt x="2491" y="0"/>
                </a:moveTo>
                <a:lnTo>
                  <a:pt x="2491" y="26"/>
                </a:lnTo>
                <a:lnTo>
                  <a:pt x="2438" y="26"/>
                </a:lnTo>
                <a:lnTo>
                  <a:pt x="2438" y="0"/>
                </a:lnTo>
                <a:lnTo>
                  <a:pt x="2491" y="0"/>
                </a:lnTo>
                <a:close/>
                <a:moveTo>
                  <a:pt x="2304" y="0"/>
                </a:moveTo>
                <a:lnTo>
                  <a:pt x="2304" y="26"/>
                </a:lnTo>
                <a:lnTo>
                  <a:pt x="2251" y="26"/>
                </a:lnTo>
                <a:lnTo>
                  <a:pt x="2251" y="0"/>
                </a:lnTo>
                <a:lnTo>
                  <a:pt x="2304" y="0"/>
                </a:lnTo>
                <a:close/>
                <a:moveTo>
                  <a:pt x="2116" y="0"/>
                </a:moveTo>
                <a:lnTo>
                  <a:pt x="2116" y="26"/>
                </a:lnTo>
                <a:lnTo>
                  <a:pt x="2062" y="26"/>
                </a:lnTo>
                <a:lnTo>
                  <a:pt x="2062" y="0"/>
                </a:lnTo>
                <a:lnTo>
                  <a:pt x="2116" y="0"/>
                </a:lnTo>
                <a:close/>
                <a:moveTo>
                  <a:pt x="1929" y="0"/>
                </a:moveTo>
                <a:lnTo>
                  <a:pt x="1929" y="26"/>
                </a:lnTo>
                <a:lnTo>
                  <a:pt x="1875" y="26"/>
                </a:lnTo>
                <a:lnTo>
                  <a:pt x="1875" y="0"/>
                </a:lnTo>
                <a:lnTo>
                  <a:pt x="1929" y="0"/>
                </a:lnTo>
                <a:close/>
                <a:moveTo>
                  <a:pt x="1741" y="0"/>
                </a:moveTo>
                <a:lnTo>
                  <a:pt x="1741" y="26"/>
                </a:lnTo>
                <a:lnTo>
                  <a:pt x="1688" y="26"/>
                </a:lnTo>
                <a:lnTo>
                  <a:pt x="1688" y="0"/>
                </a:lnTo>
                <a:lnTo>
                  <a:pt x="1741" y="0"/>
                </a:lnTo>
                <a:close/>
                <a:moveTo>
                  <a:pt x="1553" y="0"/>
                </a:moveTo>
                <a:lnTo>
                  <a:pt x="1553" y="26"/>
                </a:lnTo>
                <a:lnTo>
                  <a:pt x="1500" y="26"/>
                </a:lnTo>
                <a:lnTo>
                  <a:pt x="1500" y="0"/>
                </a:lnTo>
                <a:lnTo>
                  <a:pt x="1553" y="0"/>
                </a:lnTo>
                <a:close/>
                <a:moveTo>
                  <a:pt x="1366" y="0"/>
                </a:moveTo>
                <a:lnTo>
                  <a:pt x="1366" y="26"/>
                </a:lnTo>
                <a:lnTo>
                  <a:pt x="1312" y="26"/>
                </a:lnTo>
                <a:lnTo>
                  <a:pt x="1312" y="0"/>
                </a:lnTo>
                <a:lnTo>
                  <a:pt x="1366" y="0"/>
                </a:lnTo>
                <a:close/>
                <a:moveTo>
                  <a:pt x="1179" y="0"/>
                </a:moveTo>
                <a:lnTo>
                  <a:pt x="1179" y="26"/>
                </a:lnTo>
                <a:lnTo>
                  <a:pt x="1125" y="26"/>
                </a:lnTo>
                <a:lnTo>
                  <a:pt x="1125" y="0"/>
                </a:lnTo>
                <a:lnTo>
                  <a:pt x="1179" y="0"/>
                </a:lnTo>
                <a:close/>
                <a:moveTo>
                  <a:pt x="990" y="0"/>
                </a:moveTo>
                <a:lnTo>
                  <a:pt x="990" y="26"/>
                </a:lnTo>
                <a:lnTo>
                  <a:pt x="937" y="26"/>
                </a:lnTo>
                <a:lnTo>
                  <a:pt x="937" y="0"/>
                </a:lnTo>
                <a:lnTo>
                  <a:pt x="990" y="0"/>
                </a:lnTo>
                <a:close/>
                <a:moveTo>
                  <a:pt x="803" y="0"/>
                </a:moveTo>
                <a:lnTo>
                  <a:pt x="803" y="26"/>
                </a:lnTo>
                <a:lnTo>
                  <a:pt x="750" y="26"/>
                </a:lnTo>
                <a:lnTo>
                  <a:pt x="750" y="0"/>
                </a:lnTo>
                <a:lnTo>
                  <a:pt x="803" y="0"/>
                </a:lnTo>
                <a:close/>
                <a:moveTo>
                  <a:pt x="616" y="0"/>
                </a:moveTo>
                <a:lnTo>
                  <a:pt x="616" y="26"/>
                </a:lnTo>
                <a:lnTo>
                  <a:pt x="563" y="26"/>
                </a:lnTo>
                <a:lnTo>
                  <a:pt x="563" y="0"/>
                </a:lnTo>
                <a:lnTo>
                  <a:pt x="616" y="0"/>
                </a:lnTo>
                <a:close/>
                <a:moveTo>
                  <a:pt x="429" y="0"/>
                </a:moveTo>
                <a:lnTo>
                  <a:pt x="429" y="26"/>
                </a:lnTo>
                <a:lnTo>
                  <a:pt x="374" y="26"/>
                </a:lnTo>
                <a:lnTo>
                  <a:pt x="374" y="0"/>
                </a:lnTo>
                <a:lnTo>
                  <a:pt x="429" y="0"/>
                </a:lnTo>
                <a:close/>
                <a:moveTo>
                  <a:pt x="241" y="0"/>
                </a:moveTo>
                <a:lnTo>
                  <a:pt x="241" y="26"/>
                </a:lnTo>
                <a:lnTo>
                  <a:pt x="187" y="26"/>
                </a:lnTo>
                <a:lnTo>
                  <a:pt x="187" y="0"/>
                </a:lnTo>
                <a:lnTo>
                  <a:pt x="241" y="0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7" name="Freeform 23"/>
          <p:cNvSpPr>
            <a:spLocks noEditPoints="1"/>
          </p:cNvSpPr>
          <p:nvPr/>
        </p:nvSpPr>
        <p:spPr bwMode="auto">
          <a:xfrm>
            <a:off x="7527926" y="4151143"/>
            <a:ext cx="2012950" cy="14288"/>
          </a:xfrm>
          <a:custGeom>
            <a:avLst/>
            <a:gdLst>
              <a:gd name="T0" fmla="*/ 54 w 3805"/>
              <a:gd name="T1" fmla="*/ 26 h 26"/>
              <a:gd name="T2" fmla="*/ 0 w 3805"/>
              <a:gd name="T3" fmla="*/ 0 h 26"/>
              <a:gd name="T4" fmla="*/ 3805 w 3805"/>
              <a:gd name="T5" fmla="*/ 0 h 26"/>
              <a:gd name="T6" fmla="*/ 3752 w 3805"/>
              <a:gd name="T7" fmla="*/ 26 h 26"/>
              <a:gd name="T8" fmla="*/ 3805 w 3805"/>
              <a:gd name="T9" fmla="*/ 0 h 26"/>
              <a:gd name="T10" fmla="*/ 3618 w 3805"/>
              <a:gd name="T11" fmla="*/ 26 h 26"/>
              <a:gd name="T12" fmla="*/ 3563 w 3805"/>
              <a:gd name="T13" fmla="*/ 0 h 26"/>
              <a:gd name="T14" fmla="*/ 3430 w 3805"/>
              <a:gd name="T15" fmla="*/ 0 h 26"/>
              <a:gd name="T16" fmla="*/ 3376 w 3805"/>
              <a:gd name="T17" fmla="*/ 26 h 26"/>
              <a:gd name="T18" fmla="*/ 3430 w 3805"/>
              <a:gd name="T19" fmla="*/ 0 h 26"/>
              <a:gd name="T20" fmla="*/ 3242 w 3805"/>
              <a:gd name="T21" fmla="*/ 26 h 26"/>
              <a:gd name="T22" fmla="*/ 3189 w 3805"/>
              <a:gd name="T23" fmla="*/ 0 h 26"/>
              <a:gd name="T24" fmla="*/ 3055 w 3805"/>
              <a:gd name="T25" fmla="*/ 0 h 26"/>
              <a:gd name="T26" fmla="*/ 3002 w 3805"/>
              <a:gd name="T27" fmla="*/ 26 h 26"/>
              <a:gd name="T28" fmla="*/ 3055 w 3805"/>
              <a:gd name="T29" fmla="*/ 0 h 26"/>
              <a:gd name="T30" fmla="*/ 2867 w 3805"/>
              <a:gd name="T31" fmla="*/ 26 h 26"/>
              <a:gd name="T32" fmla="*/ 2813 w 3805"/>
              <a:gd name="T33" fmla="*/ 0 h 26"/>
              <a:gd name="T34" fmla="*/ 2680 w 3805"/>
              <a:gd name="T35" fmla="*/ 0 h 26"/>
              <a:gd name="T36" fmla="*/ 2626 w 3805"/>
              <a:gd name="T37" fmla="*/ 26 h 26"/>
              <a:gd name="T38" fmla="*/ 2680 w 3805"/>
              <a:gd name="T39" fmla="*/ 0 h 26"/>
              <a:gd name="T40" fmla="*/ 2492 w 3805"/>
              <a:gd name="T41" fmla="*/ 26 h 26"/>
              <a:gd name="T42" fmla="*/ 2439 w 3805"/>
              <a:gd name="T43" fmla="*/ 0 h 26"/>
              <a:gd name="T44" fmla="*/ 2304 w 3805"/>
              <a:gd name="T45" fmla="*/ 0 h 26"/>
              <a:gd name="T46" fmla="*/ 2251 w 3805"/>
              <a:gd name="T47" fmla="*/ 26 h 26"/>
              <a:gd name="T48" fmla="*/ 2304 w 3805"/>
              <a:gd name="T49" fmla="*/ 0 h 26"/>
              <a:gd name="T50" fmla="*/ 2117 w 3805"/>
              <a:gd name="T51" fmla="*/ 26 h 26"/>
              <a:gd name="T52" fmla="*/ 2064 w 3805"/>
              <a:gd name="T53" fmla="*/ 0 h 26"/>
              <a:gd name="T54" fmla="*/ 1930 w 3805"/>
              <a:gd name="T55" fmla="*/ 0 h 26"/>
              <a:gd name="T56" fmla="*/ 1876 w 3805"/>
              <a:gd name="T57" fmla="*/ 26 h 26"/>
              <a:gd name="T58" fmla="*/ 1930 w 3805"/>
              <a:gd name="T59" fmla="*/ 0 h 26"/>
              <a:gd name="T60" fmla="*/ 1742 w 3805"/>
              <a:gd name="T61" fmla="*/ 26 h 26"/>
              <a:gd name="T62" fmla="*/ 1688 w 3805"/>
              <a:gd name="T63" fmla="*/ 0 h 26"/>
              <a:gd name="T64" fmla="*/ 1554 w 3805"/>
              <a:gd name="T65" fmla="*/ 0 h 26"/>
              <a:gd name="T66" fmla="*/ 1501 w 3805"/>
              <a:gd name="T67" fmla="*/ 26 h 26"/>
              <a:gd name="T68" fmla="*/ 1554 w 3805"/>
              <a:gd name="T69" fmla="*/ 0 h 26"/>
              <a:gd name="T70" fmla="*/ 1367 w 3805"/>
              <a:gd name="T71" fmla="*/ 26 h 26"/>
              <a:gd name="T72" fmla="*/ 1314 w 3805"/>
              <a:gd name="T73" fmla="*/ 0 h 26"/>
              <a:gd name="T74" fmla="*/ 1179 w 3805"/>
              <a:gd name="T75" fmla="*/ 0 h 26"/>
              <a:gd name="T76" fmla="*/ 1125 w 3805"/>
              <a:gd name="T77" fmla="*/ 26 h 26"/>
              <a:gd name="T78" fmla="*/ 1179 w 3805"/>
              <a:gd name="T79" fmla="*/ 0 h 26"/>
              <a:gd name="T80" fmla="*/ 992 w 3805"/>
              <a:gd name="T81" fmla="*/ 26 h 26"/>
              <a:gd name="T82" fmla="*/ 938 w 3805"/>
              <a:gd name="T83" fmla="*/ 0 h 26"/>
              <a:gd name="T84" fmla="*/ 804 w 3805"/>
              <a:gd name="T85" fmla="*/ 0 h 26"/>
              <a:gd name="T86" fmla="*/ 751 w 3805"/>
              <a:gd name="T87" fmla="*/ 26 h 26"/>
              <a:gd name="T88" fmla="*/ 804 w 3805"/>
              <a:gd name="T89" fmla="*/ 0 h 26"/>
              <a:gd name="T90" fmla="*/ 616 w 3805"/>
              <a:gd name="T91" fmla="*/ 26 h 26"/>
              <a:gd name="T92" fmla="*/ 563 w 3805"/>
              <a:gd name="T93" fmla="*/ 0 h 26"/>
              <a:gd name="T94" fmla="*/ 429 w 3805"/>
              <a:gd name="T95" fmla="*/ 0 h 26"/>
              <a:gd name="T96" fmla="*/ 375 w 3805"/>
              <a:gd name="T97" fmla="*/ 26 h 26"/>
              <a:gd name="T98" fmla="*/ 429 w 3805"/>
              <a:gd name="T99" fmla="*/ 0 h 26"/>
              <a:gd name="T100" fmla="*/ 242 w 3805"/>
              <a:gd name="T101" fmla="*/ 26 h 26"/>
              <a:gd name="T102" fmla="*/ 188 w 3805"/>
              <a:gd name="T10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805" h="26">
                <a:moveTo>
                  <a:pt x="54" y="0"/>
                </a:moveTo>
                <a:lnTo>
                  <a:pt x="54" y="26"/>
                </a:lnTo>
                <a:lnTo>
                  <a:pt x="0" y="26"/>
                </a:lnTo>
                <a:lnTo>
                  <a:pt x="0" y="0"/>
                </a:lnTo>
                <a:lnTo>
                  <a:pt x="54" y="0"/>
                </a:lnTo>
                <a:close/>
                <a:moveTo>
                  <a:pt x="3805" y="0"/>
                </a:moveTo>
                <a:lnTo>
                  <a:pt x="3805" y="26"/>
                </a:lnTo>
                <a:lnTo>
                  <a:pt x="3752" y="26"/>
                </a:lnTo>
                <a:lnTo>
                  <a:pt x="3752" y="0"/>
                </a:lnTo>
                <a:lnTo>
                  <a:pt x="3805" y="0"/>
                </a:lnTo>
                <a:close/>
                <a:moveTo>
                  <a:pt x="3618" y="0"/>
                </a:moveTo>
                <a:lnTo>
                  <a:pt x="3618" y="26"/>
                </a:lnTo>
                <a:lnTo>
                  <a:pt x="3563" y="26"/>
                </a:lnTo>
                <a:lnTo>
                  <a:pt x="3563" y="0"/>
                </a:lnTo>
                <a:lnTo>
                  <a:pt x="3618" y="0"/>
                </a:lnTo>
                <a:close/>
                <a:moveTo>
                  <a:pt x="3430" y="0"/>
                </a:moveTo>
                <a:lnTo>
                  <a:pt x="3430" y="26"/>
                </a:lnTo>
                <a:lnTo>
                  <a:pt x="3376" y="26"/>
                </a:lnTo>
                <a:lnTo>
                  <a:pt x="3376" y="0"/>
                </a:lnTo>
                <a:lnTo>
                  <a:pt x="3430" y="0"/>
                </a:lnTo>
                <a:close/>
                <a:moveTo>
                  <a:pt x="3242" y="0"/>
                </a:moveTo>
                <a:lnTo>
                  <a:pt x="3242" y="26"/>
                </a:lnTo>
                <a:lnTo>
                  <a:pt x="3189" y="26"/>
                </a:lnTo>
                <a:lnTo>
                  <a:pt x="3189" y="0"/>
                </a:lnTo>
                <a:lnTo>
                  <a:pt x="3242" y="0"/>
                </a:lnTo>
                <a:close/>
                <a:moveTo>
                  <a:pt x="3055" y="0"/>
                </a:moveTo>
                <a:lnTo>
                  <a:pt x="3055" y="26"/>
                </a:lnTo>
                <a:lnTo>
                  <a:pt x="3002" y="26"/>
                </a:lnTo>
                <a:lnTo>
                  <a:pt x="3002" y="0"/>
                </a:lnTo>
                <a:lnTo>
                  <a:pt x="3055" y="0"/>
                </a:lnTo>
                <a:close/>
                <a:moveTo>
                  <a:pt x="2867" y="0"/>
                </a:moveTo>
                <a:lnTo>
                  <a:pt x="2867" y="26"/>
                </a:lnTo>
                <a:lnTo>
                  <a:pt x="2813" y="26"/>
                </a:lnTo>
                <a:lnTo>
                  <a:pt x="2813" y="0"/>
                </a:lnTo>
                <a:lnTo>
                  <a:pt x="2867" y="0"/>
                </a:lnTo>
                <a:close/>
                <a:moveTo>
                  <a:pt x="2680" y="0"/>
                </a:moveTo>
                <a:lnTo>
                  <a:pt x="2680" y="26"/>
                </a:lnTo>
                <a:lnTo>
                  <a:pt x="2626" y="26"/>
                </a:lnTo>
                <a:lnTo>
                  <a:pt x="2626" y="0"/>
                </a:lnTo>
                <a:lnTo>
                  <a:pt x="2680" y="0"/>
                </a:lnTo>
                <a:close/>
                <a:moveTo>
                  <a:pt x="2492" y="0"/>
                </a:moveTo>
                <a:lnTo>
                  <a:pt x="2492" y="26"/>
                </a:lnTo>
                <a:lnTo>
                  <a:pt x="2439" y="26"/>
                </a:lnTo>
                <a:lnTo>
                  <a:pt x="2439" y="0"/>
                </a:lnTo>
                <a:lnTo>
                  <a:pt x="2492" y="0"/>
                </a:lnTo>
                <a:close/>
                <a:moveTo>
                  <a:pt x="2304" y="0"/>
                </a:moveTo>
                <a:lnTo>
                  <a:pt x="2304" y="26"/>
                </a:lnTo>
                <a:lnTo>
                  <a:pt x="2251" y="26"/>
                </a:lnTo>
                <a:lnTo>
                  <a:pt x="2251" y="0"/>
                </a:lnTo>
                <a:lnTo>
                  <a:pt x="2304" y="0"/>
                </a:lnTo>
                <a:close/>
                <a:moveTo>
                  <a:pt x="2117" y="0"/>
                </a:moveTo>
                <a:lnTo>
                  <a:pt x="2117" y="26"/>
                </a:lnTo>
                <a:lnTo>
                  <a:pt x="2064" y="26"/>
                </a:lnTo>
                <a:lnTo>
                  <a:pt x="2064" y="0"/>
                </a:lnTo>
                <a:lnTo>
                  <a:pt x="2117" y="0"/>
                </a:lnTo>
                <a:close/>
                <a:moveTo>
                  <a:pt x="1930" y="0"/>
                </a:moveTo>
                <a:lnTo>
                  <a:pt x="1930" y="26"/>
                </a:lnTo>
                <a:lnTo>
                  <a:pt x="1876" y="26"/>
                </a:lnTo>
                <a:lnTo>
                  <a:pt x="1876" y="0"/>
                </a:lnTo>
                <a:lnTo>
                  <a:pt x="1930" y="0"/>
                </a:lnTo>
                <a:close/>
                <a:moveTo>
                  <a:pt x="1742" y="0"/>
                </a:moveTo>
                <a:lnTo>
                  <a:pt x="1742" y="26"/>
                </a:lnTo>
                <a:lnTo>
                  <a:pt x="1688" y="26"/>
                </a:lnTo>
                <a:lnTo>
                  <a:pt x="1688" y="0"/>
                </a:lnTo>
                <a:lnTo>
                  <a:pt x="1742" y="0"/>
                </a:lnTo>
                <a:close/>
                <a:moveTo>
                  <a:pt x="1554" y="0"/>
                </a:moveTo>
                <a:lnTo>
                  <a:pt x="1554" y="26"/>
                </a:lnTo>
                <a:lnTo>
                  <a:pt x="1501" y="26"/>
                </a:lnTo>
                <a:lnTo>
                  <a:pt x="1501" y="0"/>
                </a:lnTo>
                <a:lnTo>
                  <a:pt x="1554" y="0"/>
                </a:lnTo>
                <a:close/>
                <a:moveTo>
                  <a:pt x="1367" y="0"/>
                </a:moveTo>
                <a:lnTo>
                  <a:pt x="1367" y="26"/>
                </a:lnTo>
                <a:lnTo>
                  <a:pt x="1314" y="26"/>
                </a:lnTo>
                <a:lnTo>
                  <a:pt x="1314" y="0"/>
                </a:lnTo>
                <a:lnTo>
                  <a:pt x="1367" y="0"/>
                </a:lnTo>
                <a:close/>
                <a:moveTo>
                  <a:pt x="1179" y="0"/>
                </a:moveTo>
                <a:lnTo>
                  <a:pt x="1179" y="26"/>
                </a:lnTo>
                <a:lnTo>
                  <a:pt x="1125" y="26"/>
                </a:lnTo>
                <a:lnTo>
                  <a:pt x="1125" y="0"/>
                </a:lnTo>
                <a:lnTo>
                  <a:pt x="1179" y="0"/>
                </a:lnTo>
                <a:close/>
                <a:moveTo>
                  <a:pt x="992" y="0"/>
                </a:moveTo>
                <a:lnTo>
                  <a:pt x="992" y="26"/>
                </a:lnTo>
                <a:lnTo>
                  <a:pt x="938" y="26"/>
                </a:lnTo>
                <a:lnTo>
                  <a:pt x="938" y="0"/>
                </a:lnTo>
                <a:lnTo>
                  <a:pt x="992" y="0"/>
                </a:lnTo>
                <a:close/>
                <a:moveTo>
                  <a:pt x="804" y="0"/>
                </a:moveTo>
                <a:lnTo>
                  <a:pt x="804" y="26"/>
                </a:lnTo>
                <a:lnTo>
                  <a:pt x="751" y="26"/>
                </a:lnTo>
                <a:lnTo>
                  <a:pt x="751" y="0"/>
                </a:lnTo>
                <a:lnTo>
                  <a:pt x="804" y="0"/>
                </a:lnTo>
                <a:close/>
                <a:moveTo>
                  <a:pt x="616" y="0"/>
                </a:moveTo>
                <a:lnTo>
                  <a:pt x="616" y="26"/>
                </a:lnTo>
                <a:lnTo>
                  <a:pt x="563" y="26"/>
                </a:lnTo>
                <a:lnTo>
                  <a:pt x="563" y="0"/>
                </a:lnTo>
                <a:lnTo>
                  <a:pt x="616" y="0"/>
                </a:lnTo>
                <a:close/>
                <a:moveTo>
                  <a:pt x="429" y="0"/>
                </a:moveTo>
                <a:lnTo>
                  <a:pt x="429" y="26"/>
                </a:lnTo>
                <a:lnTo>
                  <a:pt x="375" y="26"/>
                </a:lnTo>
                <a:lnTo>
                  <a:pt x="375" y="0"/>
                </a:lnTo>
                <a:lnTo>
                  <a:pt x="429" y="0"/>
                </a:lnTo>
                <a:close/>
                <a:moveTo>
                  <a:pt x="242" y="0"/>
                </a:moveTo>
                <a:lnTo>
                  <a:pt x="242" y="26"/>
                </a:lnTo>
                <a:lnTo>
                  <a:pt x="188" y="26"/>
                </a:lnTo>
                <a:lnTo>
                  <a:pt x="188" y="0"/>
                </a:lnTo>
                <a:lnTo>
                  <a:pt x="242" y="0"/>
                </a:lnTo>
                <a:close/>
              </a:path>
            </a:pathLst>
          </a:custGeom>
          <a:solidFill>
            <a:srgbClr val="E93B3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80936" y="4828447"/>
            <a:ext cx="205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3230" y="4447741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39252" y="4828447"/>
            <a:ext cx="205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61546" y="4447741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97568" y="4828447"/>
            <a:ext cx="205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19862" y="4447741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755884" y="4828447"/>
            <a:ext cx="2055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78178" y="4447741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41" name="Freeform 217"/>
          <p:cNvSpPr/>
          <p:nvPr/>
        </p:nvSpPr>
        <p:spPr bwMode="auto">
          <a:xfrm>
            <a:off x="2199142" y="2724307"/>
            <a:ext cx="416603" cy="39328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4" name="Freeform 217"/>
          <p:cNvSpPr/>
          <p:nvPr/>
        </p:nvSpPr>
        <p:spPr bwMode="auto">
          <a:xfrm>
            <a:off x="4664076" y="2724307"/>
            <a:ext cx="416603" cy="39328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5" name="Freeform 217"/>
          <p:cNvSpPr/>
          <p:nvPr/>
        </p:nvSpPr>
        <p:spPr bwMode="auto">
          <a:xfrm>
            <a:off x="7129010" y="2724307"/>
            <a:ext cx="416603" cy="39328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8" name="Freeform 217"/>
          <p:cNvSpPr/>
          <p:nvPr/>
        </p:nvSpPr>
        <p:spPr bwMode="auto">
          <a:xfrm>
            <a:off x="9593944" y="2724307"/>
            <a:ext cx="416603" cy="393282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五角星 58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五角星 59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五角星 60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5946724" y="2628431"/>
            <a:ext cx="280724" cy="3729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58329" y="2573533"/>
            <a:ext cx="52912" cy="3784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948264" y="3540522"/>
            <a:ext cx="277647" cy="276819"/>
            <a:chOff x="3335689" y="5870539"/>
            <a:chExt cx="277647" cy="276819"/>
          </a:xfrm>
          <a:solidFill>
            <a:srgbClr val="CF3027"/>
          </a:solidFill>
        </p:grpSpPr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3407309" y="5941607"/>
              <a:ext cx="134408" cy="13468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1" name="Freeform 49"/>
            <p:cNvSpPr>
              <a:spLocks noEditPoints="1"/>
            </p:cNvSpPr>
            <p:nvPr/>
          </p:nvSpPr>
          <p:spPr bwMode="auto">
            <a:xfrm>
              <a:off x="3335689" y="5870539"/>
              <a:ext cx="277647" cy="276819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948264" y="4297474"/>
            <a:ext cx="277647" cy="276819"/>
            <a:chOff x="3335689" y="5870539"/>
            <a:chExt cx="277647" cy="276819"/>
          </a:xfrm>
          <a:solidFill>
            <a:srgbClr val="CF3027"/>
          </a:solidFill>
        </p:grpSpPr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3407309" y="5941607"/>
              <a:ext cx="134408" cy="13468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4" name="Freeform 52"/>
            <p:cNvSpPr>
              <a:spLocks noEditPoints="1"/>
            </p:cNvSpPr>
            <p:nvPr/>
          </p:nvSpPr>
          <p:spPr bwMode="auto">
            <a:xfrm>
              <a:off x="3335689" y="5870539"/>
              <a:ext cx="277647" cy="276819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48264" y="5081822"/>
            <a:ext cx="277647" cy="276819"/>
            <a:chOff x="3335689" y="5870539"/>
            <a:chExt cx="277647" cy="276819"/>
          </a:xfrm>
          <a:solidFill>
            <a:srgbClr val="CF3027"/>
          </a:solidFill>
        </p:grpSpPr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3407309" y="5941607"/>
              <a:ext cx="134408" cy="13468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3335689" y="5870539"/>
              <a:ext cx="277647" cy="276819"/>
            </a:xfrm>
            <a:custGeom>
              <a:avLst/>
              <a:gdLst>
                <a:gd name="T0" fmla="*/ 212 w 423"/>
                <a:gd name="T1" fmla="*/ 0 h 424"/>
                <a:gd name="T2" fmla="*/ 0 w 423"/>
                <a:gd name="T3" fmla="*/ 212 h 424"/>
                <a:gd name="T4" fmla="*/ 212 w 423"/>
                <a:gd name="T5" fmla="*/ 424 h 424"/>
                <a:gd name="T6" fmla="*/ 423 w 423"/>
                <a:gd name="T7" fmla="*/ 212 h 424"/>
                <a:gd name="T8" fmla="*/ 212 w 423"/>
                <a:gd name="T9" fmla="*/ 0 h 424"/>
                <a:gd name="T10" fmla="*/ 212 w 423"/>
                <a:gd name="T11" fmla="*/ 386 h 424"/>
                <a:gd name="T12" fmla="*/ 38 w 423"/>
                <a:gd name="T13" fmla="*/ 212 h 424"/>
                <a:gd name="T14" fmla="*/ 212 w 423"/>
                <a:gd name="T15" fmla="*/ 38 h 424"/>
                <a:gd name="T16" fmla="*/ 386 w 423"/>
                <a:gd name="T17" fmla="*/ 212 h 424"/>
                <a:gd name="T18" fmla="*/ 212 w 423"/>
                <a:gd name="T19" fmla="*/ 3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3" h="424">
                  <a:moveTo>
                    <a:pt x="212" y="0"/>
                  </a:moveTo>
                  <a:cubicBezTo>
                    <a:pt x="95" y="0"/>
                    <a:pt x="0" y="95"/>
                    <a:pt x="0" y="212"/>
                  </a:cubicBezTo>
                  <a:cubicBezTo>
                    <a:pt x="0" y="329"/>
                    <a:pt x="95" y="424"/>
                    <a:pt x="212" y="424"/>
                  </a:cubicBezTo>
                  <a:cubicBezTo>
                    <a:pt x="329" y="424"/>
                    <a:pt x="423" y="329"/>
                    <a:pt x="423" y="212"/>
                  </a:cubicBezTo>
                  <a:cubicBezTo>
                    <a:pt x="423" y="95"/>
                    <a:pt x="329" y="0"/>
                    <a:pt x="212" y="0"/>
                  </a:cubicBezTo>
                  <a:close/>
                  <a:moveTo>
                    <a:pt x="212" y="386"/>
                  </a:moveTo>
                  <a:cubicBezTo>
                    <a:pt x="116" y="386"/>
                    <a:pt x="38" y="308"/>
                    <a:pt x="38" y="212"/>
                  </a:cubicBezTo>
                  <a:cubicBezTo>
                    <a:pt x="38" y="116"/>
                    <a:pt x="116" y="38"/>
                    <a:pt x="212" y="38"/>
                  </a:cubicBezTo>
                  <a:cubicBezTo>
                    <a:pt x="308" y="38"/>
                    <a:pt x="386" y="116"/>
                    <a:pt x="386" y="212"/>
                  </a:cubicBezTo>
                  <a:cubicBezTo>
                    <a:pt x="386" y="308"/>
                    <a:pt x="308" y="386"/>
                    <a:pt x="212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18687" y="1992679"/>
            <a:ext cx="934514" cy="1295068"/>
            <a:chOff x="5500008" y="2151293"/>
            <a:chExt cx="1171869" cy="1623999"/>
          </a:xfrm>
        </p:grpSpPr>
        <p:sp>
          <p:nvSpPr>
            <p:cNvPr id="3" name="Freeform 19"/>
            <p:cNvSpPr/>
            <p:nvPr/>
          </p:nvSpPr>
          <p:spPr bwMode="auto">
            <a:xfrm>
              <a:off x="5500008" y="3149130"/>
              <a:ext cx="360306" cy="626162"/>
            </a:xfrm>
            <a:custGeom>
              <a:avLst/>
              <a:gdLst>
                <a:gd name="T0" fmla="*/ 154 w 236"/>
                <a:gd name="T1" fmla="*/ 0 h 411"/>
                <a:gd name="T2" fmla="*/ 53 w 236"/>
                <a:gd name="T3" fmla="*/ 100 h 411"/>
                <a:gd name="T4" fmla="*/ 31 w 236"/>
                <a:gd name="T5" fmla="*/ 95 h 411"/>
                <a:gd name="T6" fmla="*/ 166 w 236"/>
                <a:gd name="T7" fmla="*/ 411 h 411"/>
                <a:gd name="T8" fmla="*/ 133 w 236"/>
                <a:gd name="T9" fmla="*/ 300 h 411"/>
                <a:gd name="T10" fmla="*/ 236 w 236"/>
                <a:gd name="T11" fmla="*/ 187 h 411"/>
                <a:gd name="T12" fmla="*/ 154 w 236"/>
                <a:gd name="T13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411">
                  <a:moveTo>
                    <a:pt x="154" y="0"/>
                  </a:move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41" y="88"/>
                    <a:pt x="31" y="95"/>
                  </a:cubicBezTo>
                  <a:cubicBezTo>
                    <a:pt x="0" y="118"/>
                    <a:pt x="166" y="411"/>
                    <a:pt x="166" y="411"/>
                  </a:cubicBezTo>
                  <a:cubicBezTo>
                    <a:pt x="133" y="300"/>
                    <a:pt x="133" y="300"/>
                    <a:pt x="133" y="300"/>
                  </a:cubicBezTo>
                  <a:cubicBezTo>
                    <a:pt x="133" y="300"/>
                    <a:pt x="137" y="194"/>
                    <a:pt x="236" y="187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4" name="Freeform 20"/>
            <p:cNvSpPr/>
            <p:nvPr/>
          </p:nvSpPr>
          <p:spPr bwMode="auto">
            <a:xfrm>
              <a:off x="6311571" y="3149130"/>
              <a:ext cx="360306" cy="626162"/>
            </a:xfrm>
            <a:custGeom>
              <a:avLst/>
              <a:gdLst>
                <a:gd name="T0" fmla="*/ 82 w 236"/>
                <a:gd name="T1" fmla="*/ 0 h 411"/>
                <a:gd name="T2" fmla="*/ 183 w 236"/>
                <a:gd name="T3" fmla="*/ 100 h 411"/>
                <a:gd name="T4" fmla="*/ 205 w 236"/>
                <a:gd name="T5" fmla="*/ 95 h 411"/>
                <a:gd name="T6" fmla="*/ 70 w 236"/>
                <a:gd name="T7" fmla="*/ 411 h 411"/>
                <a:gd name="T8" fmla="*/ 103 w 236"/>
                <a:gd name="T9" fmla="*/ 300 h 411"/>
                <a:gd name="T10" fmla="*/ 0 w 236"/>
                <a:gd name="T11" fmla="*/ 187 h 411"/>
                <a:gd name="T12" fmla="*/ 82 w 236"/>
                <a:gd name="T13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411">
                  <a:moveTo>
                    <a:pt x="82" y="0"/>
                  </a:moveTo>
                  <a:cubicBezTo>
                    <a:pt x="183" y="100"/>
                    <a:pt x="183" y="100"/>
                    <a:pt x="183" y="100"/>
                  </a:cubicBezTo>
                  <a:cubicBezTo>
                    <a:pt x="183" y="100"/>
                    <a:pt x="195" y="88"/>
                    <a:pt x="205" y="95"/>
                  </a:cubicBezTo>
                  <a:cubicBezTo>
                    <a:pt x="236" y="118"/>
                    <a:pt x="70" y="411"/>
                    <a:pt x="70" y="411"/>
                  </a:cubicBezTo>
                  <a:cubicBezTo>
                    <a:pt x="103" y="300"/>
                    <a:pt x="103" y="300"/>
                    <a:pt x="103" y="300"/>
                  </a:cubicBezTo>
                  <a:cubicBezTo>
                    <a:pt x="103" y="300"/>
                    <a:pt x="99" y="194"/>
                    <a:pt x="0" y="187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5" name="Freeform 21"/>
            <p:cNvSpPr/>
            <p:nvPr/>
          </p:nvSpPr>
          <p:spPr bwMode="auto">
            <a:xfrm>
              <a:off x="5919782" y="3518180"/>
              <a:ext cx="332321" cy="76084"/>
            </a:xfrm>
            <a:custGeom>
              <a:avLst/>
              <a:gdLst>
                <a:gd name="T0" fmla="*/ 351 w 380"/>
                <a:gd name="T1" fmla="*/ 87 h 87"/>
                <a:gd name="T2" fmla="*/ 30 w 380"/>
                <a:gd name="T3" fmla="*/ 87 h 87"/>
                <a:gd name="T4" fmla="*/ 0 w 380"/>
                <a:gd name="T5" fmla="*/ 0 h 87"/>
                <a:gd name="T6" fmla="*/ 380 w 380"/>
                <a:gd name="T7" fmla="*/ 0 h 87"/>
                <a:gd name="T8" fmla="*/ 351 w 380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87">
                  <a:moveTo>
                    <a:pt x="351" y="87"/>
                  </a:moveTo>
                  <a:lnTo>
                    <a:pt x="30" y="87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51" y="87"/>
                  </a:ln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6" name="Freeform 22"/>
            <p:cNvSpPr/>
            <p:nvPr/>
          </p:nvSpPr>
          <p:spPr bwMode="auto">
            <a:xfrm>
              <a:off x="5700275" y="2151293"/>
              <a:ext cx="772209" cy="1373884"/>
            </a:xfrm>
            <a:custGeom>
              <a:avLst/>
              <a:gdLst>
                <a:gd name="T0" fmla="*/ 378 w 506"/>
                <a:gd name="T1" fmla="*/ 902 h 902"/>
                <a:gd name="T2" fmla="*/ 506 w 506"/>
                <a:gd name="T3" fmla="*/ 483 h 902"/>
                <a:gd name="T4" fmla="*/ 253 w 506"/>
                <a:gd name="T5" fmla="*/ 0 h 902"/>
                <a:gd name="T6" fmla="*/ 0 w 506"/>
                <a:gd name="T7" fmla="*/ 483 h 902"/>
                <a:gd name="T8" fmla="*/ 128 w 506"/>
                <a:gd name="T9" fmla="*/ 902 h 902"/>
                <a:gd name="T10" fmla="*/ 378 w 506"/>
                <a:gd name="T11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902">
                  <a:moveTo>
                    <a:pt x="378" y="902"/>
                  </a:moveTo>
                  <a:cubicBezTo>
                    <a:pt x="454" y="819"/>
                    <a:pt x="506" y="662"/>
                    <a:pt x="506" y="483"/>
                  </a:cubicBezTo>
                  <a:cubicBezTo>
                    <a:pt x="506" y="216"/>
                    <a:pt x="360" y="0"/>
                    <a:pt x="253" y="0"/>
                  </a:cubicBezTo>
                  <a:cubicBezTo>
                    <a:pt x="146" y="0"/>
                    <a:pt x="0" y="216"/>
                    <a:pt x="0" y="483"/>
                  </a:cubicBezTo>
                  <a:cubicBezTo>
                    <a:pt x="0" y="662"/>
                    <a:pt x="52" y="819"/>
                    <a:pt x="128" y="902"/>
                  </a:cubicBezTo>
                  <a:lnTo>
                    <a:pt x="378" y="902"/>
                  </a:lnTo>
                  <a:close/>
                </a:path>
              </a:pathLst>
            </a:custGeom>
            <a:solidFill>
              <a:srgbClr val="CF3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7" name="Freeform 23"/>
            <p:cNvSpPr/>
            <p:nvPr/>
          </p:nvSpPr>
          <p:spPr bwMode="auto">
            <a:xfrm>
              <a:off x="5862063" y="2151293"/>
              <a:ext cx="448633" cy="147795"/>
            </a:xfrm>
            <a:custGeom>
              <a:avLst/>
              <a:gdLst>
                <a:gd name="T0" fmla="*/ 273 w 294"/>
                <a:gd name="T1" fmla="*/ 81 h 97"/>
                <a:gd name="T2" fmla="*/ 147 w 294"/>
                <a:gd name="T3" fmla="*/ 0 h 97"/>
                <a:gd name="T4" fmla="*/ 21 w 294"/>
                <a:gd name="T5" fmla="*/ 81 h 97"/>
                <a:gd name="T6" fmla="*/ 147 w 294"/>
                <a:gd name="T7" fmla="*/ 97 h 97"/>
                <a:gd name="T8" fmla="*/ 273 w 294"/>
                <a:gd name="T9" fmla="*/ 8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97">
                  <a:moveTo>
                    <a:pt x="273" y="81"/>
                  </a:moveTo>
                  <a:cubicBezTo>
                    <a:pt x="232" y="30"/>
                    <a:pt x="187" y="0"/>
                    <a:pt x="147" y="0"/>
                  </a:cubicBezTo>
                  <a:cubicBezTo>
                    <a:pt x="107" y="0"/>
                    <a:pt x="62" y="30"/>
                    <a:pt x="21" y="81"/>
                  </a:cubicBezTo>
                  <a:cubicBezTo>
                    <a:pt x="21" y="81"/>
                    <a:pt x="0" y="97"/>
                    <a:pt x="147" y="97"/>
                  </a:cubicBezTo>
                  <a:cubicBezTo>
                    <a:pt x="294" y="97"/>
                    <a:pt x="273" y="81"/>
                    <a:pt x="273" y="81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8" name="Freeform 24"/>
            <p:cNvSpPr/>
            <p:nvPr/>
          </p:nvSpPr>
          <p:spPr bwMode="auto">
            <a:xfrm>
              <a:off x="5700275" y="2800193"/>
              <a:ext cx="772209" cy="240495"/>
            </a:xfrm>
            <a:custGeom>
              <a:avLst/>
              <a:gdLst>
                <a:gd name="T0" fmla="*/ 3 w 506"/>
                <a:gd name="T1" fmla="*/ 0 h 158"/>
                <a:gd name="T2" fmla="*/ 0 w 506"/>
                <a:gd name="T3" fmla="*/ 57 h 158"/>
                <a:gd name="T4" fmla="*/ 3 w 506"/>
                <a:gd name="T5" fmla="*/ 133 h 158"/>
                <a:gd name="T6" fmla="*/ 253 w 506"/>
                <a:gd name="T7" fmla="*/ 158 h 158"/>
                <a:gd name="T8" fmla="*/ 503 w 506"/>
                <a:gd name="T9" fmla="*/ 133 h 158"/>
                <a:gd name="T10" fmla="*/ 506 w 506"/>
                <a:gd name="T11" fmla="*/ 57 h 158"/>
                <a:gd name="T12" fmla="*/ 503 w 506"/>
                <a:gd name="T13" fmla="*/ 0 h 158"/>
                <a:gd name="T14" fmla="*/ 253 w 506"/>
                <a:gd name="T15" fmla="*/ 25 h 158"/>
                <a:gd name="T16" fmla="*/ 3 w 506"/>
                <a:gd name="T1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158">
                  <a:moveTo>
                    <a:pt x="3" y="0"/>
                  </a:moveTo>
                  <a:cubicBezTo>
                    <a:pt x="1" y="19"/>
                    <a:pt x="0" y="38"/>
                    <a:pt x="0" y="57"/>
                  </a:cubicBezTo>
                  <a:cubicBezTo>
                    <a:pt x="0" y="83"/>
                    <a:pt x="1" y="108"/>
                    <a:pt x="3" y="133"/>
                  </a:cubicBezTo>
                  <a:cubicBezTo>
                    <a:pt x="3" y="133"/>
                    <a:pt x="8" y="158"/>
                    <a:pt x="253" y="158"/>
                  </a:cubicBezTo>
                  <a:cubicBezTo>
                    <a:pt x="498" y="158"/>
                    <a:pt x="503" y="133"/>
                    <a:pt x="503" y="133"/>
                  </a:cubicBezTo>
                  <a:cubicBezTo>
                    <a:pt x="505" y="108"/>
                    <a:pt x="506" y="83"/>
                    <a:pt x="506" y="57"/>
                  </a:cubicBezTo>
                  <a:cubicBezTo>
                    <a:pt x="506" y="38"/>
                    <a:pt x="505" y="19"/>
                    <a:pt x="503" y="0"/>
                  </a:cubicBezTo>
                  <a:cubicBezTo>
                    <a:pt x="503" y="0"/>
                    <a:pt x="505" y="25"/>
                    <a:pt x="253" y="25"/>
                  </a:cubicBezTo>
                  <a:cubicBezTo>
                    <a:pt x="1" y="25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9" name="Freeform 25"/>
            <p:cNvSpPr/>
            <p:nvPr/>
          </p:nvSpPr>
          <p:spPr bwMode="auto">
            <a:xfrm>
              <a:off x="6053585" y="3101905"/>
              <a:ext cx="64715" cy="673387"/>
            </a:xfrm>
            <a:custGeom>
              <a:avLst/>
              <a:gdLst>
                <a:gd name="T0" fmla="*/ 42 w 42"/>
                <a:gd name="T1" fmla="*/ 221 h 442"/>
                <a:gd name="T2" fmla="*/ 21 w 42"/>
                <a:gd name="T3" fmla="*/ 442 h 442"/>
                <a:gd name="T4" fmla="*/ 0 w 42"/>
                <a:gd name="T5" fmla="*/ 221 h 442"/>
                <a:gd name="T6" fmla="*/ 21 w 42"/>
                <a:gd name="T7" fmla="*/ 0 h 442"/>
                <a:gd name="T8" fmla="*/ 42 w 42"/>
                <a:gd name="T9" fmla="*/ 22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2">
                  <a:moveTo>
                    <a:pt x="42" y="221"/>
                  </a:moveTo>
                  <a:cubicBezTo>
                    <a:pt x="42" y="343"/>
                    <a:pt x="21" y="442"/>
                    <a:pt x="21" y="442"/>
                  </a:cubicBezTo>
                  <a:cubicBezTo>
                    <a:pt x="21" y="442"/>
                    <a:pt x="0" y="343"/>
                    <a:pt x="0" y="221"/>
                  </a:cubicBezTo>
                  <a:cubicBezTo>
                    <a:pt x="0" y="99"/>
                    <a:pt x="10" y="0"/>
                    <a:pt x="21" y="0"/>
                  </a:cubicBezTo>
                  <a:cubicBezTo>
                    <a:pt x="32" y="0"/>
                    <a:pt x="42" y="99"/>
                    <a:pt x="42" y="221"/>
                  </a:cubicBezTo>
                  <a:close/>
                </a:path>
              </a:pathLst>
            </a:cu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10" name="Oval 26"/>
            <p:cNvSpPr>
              <a:spLocks noChangeArrowheads="1"/>
            </p:cNvSpPr>
            <p:nvPr/>
          </p:nvSpPr>
          <p:spPr bwMode="auto">
            <a:xfrm>
              <a:off x="5939896" y="2411902"/>
              <a:ext cx="292967" cy="292092"/>
            </a:xfrm>
            <a:prstGeom prst="ellipse">
              <a:avLst/>
            </a:prstGeom>
            <a:solidFill>
              <a:srgbClr val="E7A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11" name="Freeform 27"/>
            <p:cNvSpPr/>
            <p:nvPr/>
          </p:nvSpPr>
          <p:spPr bwMode="auto">
            <a:xfrm>
              <a:off x="5962634" y="2432891"/>
              <a:ext cx="246617" cy="248366"/>
            </a:xfrm>
            <a:custGeom>
              <a:avLst/>
              <a:gdLst>
                <a:gd name="T0" fmla="*/ 145 w 162"/>
                <a:gd name="T1" fmla="*/ 113 h 163"/>
                <a:gd name="T2" fmla="*/ 50 w 162"/>
                <a:gd name="T3" fmla="*/ 146 h 163"/>
                <a:gd name="T4" fmla="*/ 17 w 162"/>
                <a:gd name="T5" fmla="*/ 50 h 163"/>
                <a:gd name="T6" fmla="*/ 112 w 162"/>
                <a:gd name="T7" fmla="*/ 18 h 163"/>
                <a:gd name="T8" fmla="*/ 145 w 162"/>
                <a:gd name="T9" fmla="*/ 1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3">
                  <a:moveTo>
                    <a:pt x="145" y="113"/>
                  </a:moveTo>
                  <a:cubicBezTo>
                    <a:pt x="128" y="149"/>
                    <a:pt x="85" y="163"/>
                    <a:pt x="50" y="146"/>
                  </a:cubicBezTo>
                  <a:cubicBezTo>
                    <a:pt x="14" y="128"/>
                    <a:pt x="0" y="86"/>
                    <a:pt x="17" y="50"/>
                  </a:cubicBezTo>
                  <a:cubicBezTo>
                    <a:pt x="34" y="15"/>
                    <a:pt x="77" y="0"/>
                    <a:pt x="112" y="18"/>
                  </a:cubicBezTo>
                  <a:cubicBezTo>
                    <a:pt x="148" y="35"/>
                    <a:pt x="162" y="78"/>
                    <a:pt x="145" y="1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6029973" y="2455629"/>
              <a:ext cx="113689" cy="204640"/>
            </a:xfrm>
            <a:custGeom>
              <a:avLst/>
              <a:gdLst>
                <a:gd name="T0" fmla="*/ 75 w 75"/>
                <a:gd name="T1" fmla="*/ 6 h 134"/>
                <a:gd name="T2" fmla="*/ 68 w 75"/>
                <a:gd name="T3" fmla="*/ 3 h 134"/>
                <a:gd name="T4" fmla="*/ 62 w 75"/>
                <a:gd name="T5" fmla="*/ 0 h 134"/>
                <a:gd name="T6" fmla="*/ 0 w 75"/>
                <a:gd name="T7" fmla="*/ 127 h 134"/>
                <a:gd name="T8" fmla="*/ 6 w 75"/>
                <a:gd name="T9" fmla="*/ 131 h 134"/>
                <a:gd name="T10" fmla="*/ 12 w 75"/>
                <a:gd name="T11" fmla="*/ 134 h 134"/>
                <a:gd name="T12" fmla="*/ 75 w 75"/>
                <a:gd name="T13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134">
                  <a:moveTo>
                    <a:pt x="75" y="6"/>
                  </a:moveTo>
                  <a:cubicBezTo>
                    <a:pt x="73" y="5"/>
                    <a:pt x="71" y="4"/>
                    <a:pt x="68" y="3"/>
                  </a:cubicBezTo>
                  <a:cubicBezTo>
                    <a:pt x="66" y="2"/>
                    <a:pt x="64" y="1"/>
                    <a:pt x="62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2" y="129"/>
                    <a:pt x="4" y="130"/>
                    <a:pt x="6" y="131"/>
                  </a:cubicBezTo>
                  <a:cubicBezTo>
                    <a:pt x="8" y="132"/>
                    <a:pt x="10" y="133"/>
                    <a:pt x="12" y="134"/>
                  </a:cubicBezTo>
                  <a:lnTo>
                    <a:pt x="75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6084193" y="2490610"/>
              <a:ext cx="110191" cy="175780"/>
            </a:xfrm>
            <a:custGeom>
              <a:avLst/>
              <a:gdLst>
                <a:gd name="T0" fmla="*/ 57 w 72"/>
                <a:gd name="T1" fmla="*/ 0 h 115"/>
                <a:gd name="T2" fmla="*/ 0 w 72"/>
                <a:gd name="T3" fmla="*/ 115 h 115"/>
                <a:gd name="T4" fmla="*/ 37 w 72"/>
                <a:gd name="T5" fmla="*/ 105 h 115"/>
                <a:gd name="T6" fmla="*/ 72 w 72"/>
                <a:gd name="T7" fmla="*/ 35 h 115"/>
                <a:gd name="T8" fmla="*/ 57 w 72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5">
                  <a:moveTo>
                    <a:pt x="57" y="0"/>
                  </a:moveTo>
                  <a:cubicBezTo>
                    <a:pt x="0" y="115"/>
                    <a:pt x="0" y="115"/>
                    <a:pt x="0" y="115"/>
                  </a:cubicBezTo>
                  <a:cubicBezTo>
                    <a:pt x="13" y="115"/>
                    <a:pt x="26" y="112"/>
                    <a:pt x="37" y="10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0" y="22"/>
                    <a:pt x="65" y="10"/>
                    <a:pt x="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300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 flipH="1">
            <a:off x="4785092" y="3682392"/>
            <a:ext cx="89988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785092" y="5224306"/>
            <a:ext cx="89988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507021" y="4439651"/>
            <a:ext cx="89988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588400" y="4180940"/>
            <a:ext cx="517423" cy="51742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7891" y="3423681"/>
            <a:ext cx="517423" cy="51742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36797" y="4974219"/>
            <a:ext cx="517423" cy="517423"/>
          </a:xfrm>
          <a:prstGeom prst="ellipse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64332" y="5207843"/>
            <a:ext cx="2844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63276" y="4786744"/>
            <a:ext cx="284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138949" y="4294261"/>
            <a:ext cx="2844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137893" y="3873162"/>
            <a:ext cx="284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09555" y="3600260"/>
            <a:ext cx="2844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08499" y="3179161"/>
            <a:ext cx="284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添加标题</a:t>
            </a:r>
            <a:endParaRPr lang="id-ID" dirty="0">
              <a:sym typeface="汉仪润圆-65简" panose="00020600040101010101" pitchFamily="18" charset="-122"/>
            </a:endParaRPr>
          </a:p>
        </p:txBody>
      </p:sp>
      <p:sp>
        <p:nvSpPr>
          <p:cNvPr id="46" name="Freeform 217"/>
          <p:cNvSpPr/>
          <p:nvPr/>
        </p:nvSpPr>
        <p:spPr bwMode="auto">
          <a:xfrm>
            <a:off x="4238325" y="3561638"/>
            <a:ext cx="275403" cy="259986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Freeform 217"/>
          <p:cNvSpPr/>
          <p:nvPr/>
        </p:nvSpPr>
        <p:spPr bwMode="auto">
          <a:xfrm>
            <a:off x="4238325" y="5102937"/>
            <a:ext cx="275403" cy="259986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2" name="Freeform 217"/>
          <p:cNvSpPr/>
          <p:nvPr/>
        </p:nvSpPr>
        <p:spPr bwMode="auto">
          <a:xfrm>
            <a:off x="7712805" y="4294261"/>
            <a:ext cx="275403" cy="259986"/>
          </a:xfrm>
          <a:custGeom>
            <a:avLst/>
            <a:gdLst>
              <a:gd name="T0" fmla="*/ 91 w 194"/>
              <a:gd name="T1" fmla="*/ 8 h 183"/>
              <a:gd name="T2" fmla="*/ 103 w 194"/>
              <a:gd name="T3" fmla="*/ 8 h 183"/>
              <a:gd name="T4" fmla="*/ 118 w 194"/>
              <a:gd name="T5" fmla="*/ 48 h 183"/>
              <a:gd name="T6" fmla="*/ 141 w 194"/>
              <a:gd name="T7" fmla="*/ 64 h 183"/>
              <a:gd name="T8" fmla="*/ 183 w 194"/>
              <a:gd name="T9" fmla="*/ 66 h 183"/>
              <a:gd name="T10" fmla="*/ 186 w 194"/>
              <a:gd name="T11" fmla="*/ 78 h 183"/>
              <a:gd name="T12" fmla="*/ 154 w 194"/>
              <a:gd name="T13" fmla="*/ 104 h 183"/>
              <a:gd name="T14" fmla="*/ 145 w 194"/>
              <a:gd name="T15" fmla="*/ 131 h 183"/>
              <a:gd name="T16" fmla="*/ 156 w 194"/>
              <a:gd name="T17" fmla="*/ 171 h 183"/>
              <a:gd name="T18" fmla="*/ 146 w 194"/>
              <a:gd name="T19" fmla="*/ 178 h 183"/>
              <a:gd name="T20" fmla="*/ 111 w 194"/>
              <a:gd name="T21" fmla="*/ 155 h 183"/>
              <a:gd name="T22" fmla="*/ 83 w 194"/>
              <a:gd name="T23" fmla="*/ 155 h 183"/>
              <a:gd name="T24" fmla="*/ 48 w 194"/>
              <a:gd name="T25" fmla="*/ 178 h 183"/>
              <a:gd name="T26" fmla="*/ 38 w 194"/>
              <a:gd name="T27" fmla="*/ 171 h 183"/>
              <a:gd name="T28" fmla="*/ 49 w 194"/>
              <a:gd name="T29" fmla="*/ 131 h 183"/>
              <a:gd name="T30" fmla="*/ 41 w 194"/>
              <a:gd name="T31" fmla="*/ 104 h 183"/>
              <a:gd name="T32" fmla="*/ 8 w 194"/>
              <a:gd name="T33" fmla="*/ 78 h 183"/>
              <a:gd name="T34" fmla="*/ 11 w 194"/>
              <a:gd name="T35" fmla="*/ 66 h 183"/>
              <a:gd name="T36" fmla="*/ 53 w 194"/>
              <a:gd name="T37" fmla="*/ 64 h 183"/>
              <a:gd name="T38" fmla="*/ 76 w 194"/>
              <a:gd name="T39" fmla="*/ 48 h 183"/>
              <a:gd name="T40" fmla="*/ 91 w 194"/>
              <a:gd name="T41" fmla="*/ 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83">
                <a:moveTo>
                  <a:pt x="91" y="8"/>
                </a:moveTo>
                <a:cubicBezTo>
                  <a:pt x="94" y="0"/>
                  <a:pt x="100" y="0"/>
                  <a:pt x="103" y="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21" y="56"/>
                  <a:pt x="132" y="64"/>
                  <a:pt x="141" y="64"/>
                </a:cubicBezTo>
                <a:cubicBezTo>
                  <a:pt x="183" y="66"/>
                  <a:pt x="183" y="66"/>
                  <a:pt x="183" y="66"/>
                </a:cubicBezTo>
                <a:cubicBezTo>
                  <a:pt x="192" y="67"/>
                  <a:pt x="194" y="72"/>
                  <a:pt x="186" y="78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46" y="110"/>
                  <a:pt x="142" y="122"/>
                  <a:pt x="145" y="131"/>
                </a:cubicBezTo>
                <a:cubicBezTo>
                  <a:pt x="156" y="171"/>
                  <a:pt x="156" y="171"/>
                  <a:pt x="156" y="171"/>
                </a:cubicBezTo>
                <a:cubicBezTo>
                  <a:pt x="159" y="180"/>
                  <a:pt x="154" y="183"/>
                  <a:pt x="146" y="178"/>
                </a:cubicBezTo>
                <a:cubicBezTo>
                  <a:pt x="111" y="155"/>
                  <a:pt x="111" y="155"/>
                  <a:pt x="111" y="155"/>
                </a:cubicBezTo>
                <a:cubicBezTo>
                  <a:pt x="104" y="150"/>
                  <a:pt x="91" y="150"/>
                  <a:pt x="83" y="155"/>
                </a:cubicBezTo>
                <a:cubicBezTo>
                  <a:pt x="48" y="178"/>
                  <a:pt x="48" y="178"/>
                  <a:pt x="48" y="178"/>
                </a:cubicBezTo>
                <a:cubicBezTo>
                  <a:pt x="40" y="183"/>
                  <a:pt x="36" y="180"/>
                  <a:pt x="38" y="17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52" y="122"/>
                  <a:pt x="48" y="110"/>
                  <a:pt x="41" y="104"/>
                </a:cubicBezTo>
                <a:cubicBezTo>
                  <a:pt x="8" y="78"/>
                  <a:pt x="8" y="78"/>
                  <a:pt x="8" y="78"/>
                </a:cubicBezTo>
                <a:cubicBezTo>
                  <a:pt x="0" y="72"/>
                  <a:pt x="2" y="67"/>
                  <a:pt x="11" y="66"/>
                </a:cubicBezTo>
                <a:cubicBezTo>
                  <a:pt x="53" y="64"/>
                  <a:pt x="53" y="64"/>
                  <a:pt x="53" y="64"/>
                </a:cubicBezTo>
                <a:cubicBezTo>
                  <a:pt x="63" y="64"/>
                  <a:pt x="73" y="56"/>
                  <a:pt x="76" y="48"/>
                </a:cubicBezTo>
                <a:lnTo>
                  <a:pt x="91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66" name="直接连接符 65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五角星 72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4" name="五角星 73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8" name="五角星 77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2" b="34332"/>
          <a:stretch>
            <a:fillRect/>
          </a:stretch>
        </p:blipFill>
        <p:spPr/>
      </p:pic>
      <p:sp>
        <p:nvSpPr>
          <p:cNvPr id="14" name="TextBox 13"/>
          <p:cNvSpPr txBox="1"/>
          <p:nvPr/>
        </p:nvSpPr>
        <p:spPr>
          <a:xfrm>
            <a:off x="999019" y="1601481"/>
            <a:ext cx="4134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4000" dirty="0">
                <a:sym typeface="汉仪润圆-65简" panose="00020600040101010101" pitchFamily="18" charset="-122"/>
              </a:rPr>
              <a:t>单击添加大标题</a:t>
            </a:r>
            <a:endParaRPr lang="en-US" sz="4000" dirty="0">
              <a:sym typeface="汉仪润圆-65简" panose="00020600040101010101" pitchFamily="18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9018" y="3026675"/>
            <a:ext cx="326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2400" dirty="0">
                <a:solidFill>
                  <a:srgbClr val="C1402A"/>
                </a:solidFill>
                <a:sym typeface="汉仪润圆-65简" panose="00020600040101010101" pitchFamily="18" charset="-122"/>
              </a:rPr>
              <a:t>添加副标题</a:t>
            </a:r>
            <a:endParaRPr lang="en-US" sz="2400" dirty="0">
              <a:solidFill>
                <a:srgbClr val="C1402A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9019" y="2762485"/>
            <a:ext cx="13131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弘扬党的伟大精神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3244" y="2670555"/>
            <a:ext cx="2087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dirty="0" smtClean="0">
                <a:solidFill>
                  <a:srgbClr val="C1402A"/>
                </a:solidFill>
                <a:sym typeface="汉仪润圆-65简" panose="00020600040101010101" pitchFamily="18" charset="-122"/>
              </a:rPr>
              <a:t>20</a:t>
            </a:r>
            <a:r>
              <a:rPr lang="en-US" altLang="zh-CN" dirty="0" smtClean="0">
                <a:solidFill>
                  <a:srgbClr val="C1402A"/>
                </a:solidFill>
                <a:sym typeface="汉仪润圆-65简" panose="00020600040101010101" pitchFamily="18" charset="-122"/>
              </a:rPr>
              <a:t>XX</a:t>
            </a:r>
            <a:r>
              <a:rPr lang="zh-CN" altLang="en-US" dirty="0" smtClean="0">
                <a:solidFill>
                  <a:srgbClr val="C1402A"/>
                </a:solidFill>
                <a:sym typeface="汉仪润圆-65简" panose="00020600040101010101" pitchFamily="18" charset="-122"/>
              </a:rPr>
              <a:t>年</a:t>
            </a:r>
            <a:endParaRPr lang="en-US" dirty="0">
              <a:solidFill>
                <a:srgbClr val="C1402A"/>
              </a:solidFill>
              <a:sym typeface="汉仪润圆-65简" panose="00020600040101010101" pitchFamily="18" charset="-12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225" y="2396629"/>
            <a:ext cx="10180175" cy="0"/>
          </a:xfrm>
          <a:prstGeom prst="line">
            <a:avLst/>
          </a:prstGeom>
          <a:ln>
            <a:solidFill>
              <a:srgbClr val="CF3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83244" y="3115118"/>
            <a:ext cx="5286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24" name="直接连接符 23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五角星 27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9" name="五角星 28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0" name="五角星 29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125"/>
          <p:cNvSpPr/>
          <p:nvPr/>
        </p:nvSpPr>
        <p:spPr>
          <a:xfrm>
            <a:off x="767837" y="1917701"/>
            <a:ext cx="2460371" cy="4128617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rgbClr val="CF3027"/>
                </a:gs>
                <a:gs pos="100000">
                  <a:srgbClr val="CF3027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20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6" name="155"/>
          <p:cNvSpPr/>
          <p:nvPr/>
        </p:nvSpPr>
        <p:spPr>
          <a:xfrm>
            <a:off x="3511037" y="1917701"/>
            <a:ext cx="2460371" cy="4128617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rgbClr val="CF3027"/>
                </a:gs>
                <a:gs pos="100000">
                  <a:srgbClr val="CF3027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20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4" name="1 63"/>
          <p:cNvSpPr/>
          <p:nvPr/>
        </p:nvSpPr>
        <p:spPr>
          <a:xfrm>
            <a:off x="6254237" y="1917701"/>
            <a:ext cx="2460371" cy="4128617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rgbClr val="CF3027"/>
                </a:gs>
                <a:gs pos="100000">
                  <a:srgbClr val="CF3027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20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2" name="471"/>
          <p:cNvSpPr/>
          <p:nvPr/>
        </p:nvSpPr>
        <p:spPr>
          <a:xfrm>
            <a:off x="8997437" y="1917701"/>
            <a:ext cx="2460371" cy="4128617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rgbClr val="CF3027"/>
                </a:gs>
                <a:gs pos="100000">
                  <a:srgbClr val="CF3027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20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8" name="17"/>
          <p:cNvSpPr/>
          <p:nvPr/>
        </p:nvSpPr>
        <p:spPr>
          <a:xfrm>
            <a:off x="1088629" y="5154040"/>
            <a:ext cx="1815115" cy="531113"/>
          </a:xfrm>
          <a:prstGeom prst="rect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9" name="18"/>
          <p:cNvSpPr/>
          <p:nvPr/>
        </p:nvSpPr>
        <p:spPr>
          <a:xfrm>
            <a:off x="1132511" y="5265708"/>
            <a:ext cx="1724577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914400"/>
            <a:r>
              <a:rPr lang="zh-CN" altLang="en-US" sz="14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小标题</a:t>
            </a:r>
            <a:endParaRPr lang="en-US" sz="14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7" name="1 26"/>
          <p:cNvSpPr/>
          <p:nvPr/>
        </p:nvSpPr>
        <p:spPr>
          <a:xfrm>
            <a:off x="760810" y="1917701"/>
            <a:ext cx="2474119" cy="77090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6294" y="2115868"/>
            <a:ext cx="195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b="1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lang="ru-RU" sz="2400" b="1" dirty="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4953" y="3049989"/>
            <a:ext cx="2006140" cy="122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1" name="1 50"/>
          <p:cNvSpPr/>
          <p:nvPr/>
        </p:nvSpPr>
        <p:spPr>
          <a:xfrm>
            <a:off x="3831829" y="5154040"/>
            <a:ext cx="1815115" cy="531113"/>
          </a:xfrm>
          <a:prstGeom prst="rect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2" name="1 51"/>
          <p:cNvSpPr/>
          <p:nvPr/>
        </p:nvSpPr>
        <p:spPr>
          <a:xfrm>
            <a:off x="3875711" y="5265708"/>
            <a:ext cx="1724577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914400"/>
            <a:r>
              <a:rPr lang="zh-CN" altLang="en-US" sz="14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小标题</a:t>
            </a:r>
            <a:endParaRPr lang="en-US" sz="14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7" name="156"/>
          <p:cNvSpPr/>
          <p:nvPr/>
        </p:nvSpPr>
        <p:spPr>
          <a:xfrm>
            <a:off x="3504010" y="1917701"/>
            <a:ext cx="2475311" cy="77090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69494" y="2115868"/>
            <a:ext cx="195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b="1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lang="ru-RU" sz="2400" b="1" dirty="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38153" y="3049989"/>
            <a:ext cx="2006140" cy="122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59" name="1 58"/>
          <p:cNvSpPr/>
          <p:nvPr/>
        </p:nvSpPr>
        <p:spPr>
          <a:xfrm>
            <a:off x="6575029" y="5154040"/>
            <a:ext cx="1815115" cy="531113"/>
          </a:xfrm>
          <a:prstGeom prst="rect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0" name="159"/>
          <p:cNvSpPr/>
          <p:nvPr/>
        </p:nvSpPr>
        <p:spPr>
          <a:xfrm>
            <a:off x="6618911" y="5265708"/>
            <a:ext cx="1724577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914400"/>
            <a:r>
              <a:rPr lang="zh-CN" altLang="en-US" sz="14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小标题</a:t>
            </a:r>
            <a:endParaRPr lang="en-US" sz="14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5" name="4 64"/>
          <p:cNvSpPr/>
          <p:nvPr/>
        </p:nvSpPr>
        <p:spPr>
          <a:xfrm>
            <a:off x="6247210" y="1917701"/>
            <a:ext cx="2474119" cy="77090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12694" y="2115868"/>
            <a:ext cx="195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b="1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lang="ru-RU" sz="2400" b="1" dirty="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81353" y="3049989"/>
            <a:ext cx="2006140" cy="122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67" name="4 66"/>
          <p:cNvSpPr/>
          <p:nvPr/>
        </p:nvSpPr>
        <p:spPr>
          <a:xfrm>
            <a:off x="9318228" y="5154040"/>
            <a:ext cx="1815115" cy="531113"/>
          </a:xfrm>
          <a:prstGeom prst="rect">
            <a:avLst/>
          </a:prstGeom>
          <a:solidFill>
            <a:srgbClr val="E7A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8" name="4 67"/>
          <p:cNvSpPr/>
          <p:nvPr/>
        </p:nvSpPr>
        <p:spPr>
          <a:xfrm>
            <a:off x="9362111" y="5265708"/>
            <a:ext cx="1724577" cy="30777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 defTabSz="914400"/>
            <a:r>
              <a:rPr lang="zh-CN" altLang="en-US" sz="14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小标题</a:t>
            </a:r>
            <a:endParaRPr lang="en-US" sz="14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3" name="472"/>
          <p:cNvSpPr/>
          <p:nvPr/>
        </p:nvSpPr>
        <p:spPr>
          <a:xfrm>
            <a:off x="8991602" y="1917701"/>
            <a:ext cx="2474119" cy="77090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255894" y="2115868"/>
            <a:ext cx="195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2400" b="1" dirty="0">
                <a:solidFill>
                  <a:srgbClr val="FFFFFF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添加标题</a:t>
            </a:r>
            <a:endParaRPr lang="ru-RU" sz="2400" b="1" dirty="0">
              <a:solidFill>
                <a:srgbClr val="FFFFFF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224553" y="3049989"/>
            <a:ext cx="2006140" cy="122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50000"/>
              </a:lnSpc>
              <a:spcBef>
                <a:spcPct val="20000"/>
              </a:spcBef>
              <a:defRPr sz="100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五角星 42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4" name="五角星 43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5" name="五角星 44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9781" y="4195941"/>
            <a:ext cx="4134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汉仪润圆-65简" panose="00020600040101010101" pitchFamily="18" charset="-122"/>
              </a:rPr>
              <a:t>单击添加大标题</a:t>
            </a:r>
            <a:endParaRPr lang="en-US" dirty="0">
              <a:sym typeface="汉仪润圆-65简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781" y="5003628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 smtClean="0">
                <a:solidFill>
                  <a:schemeClr val="bg1">
                    <a:lumMod val="6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弘扬党的伟大精神</a:t>
            </a:r>
            <a:endParaRPr lang="en-US" sz="1100" spc="300" dirty="0">
              <a:solidFill>
                <a:schemeClr val="bg1">
                  <a:lumMod val="6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97642" y="3735464"/>
            <a:ext cx="307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2507" y="3765160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1402A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1402A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7642" y="4646262"/>
            <a:ext cx="307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2507" y="4675958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1402A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1402A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7642" y="5557060"/>
            <a:ext cx="307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您的正文已经简明扼要，字字珠玑，但信息却错综复杂，需要用更多的文字来表述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2507" y="5586756"/>
            <a:ext cx="1210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C1402A"/>
                </a:solidFill>
                <a:sym typeface="汉仪润圆-65简" panose="00020600040101010101" pitchFamily="18" charset="-122"/>
              </a:rPr>
              <a:t>添加标题</a:t>
            </a:r>
            <a:endParaRPr lang="en-US" dirty="0">
              <a:solidFill>
                <a:srgbClr val="C1402A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7368" y="3765160"/>
            <a:ext cx="90592" cy="58928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47368" y="4675958"/>
            <a:ext cx="90592" cy="58928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47368" y="5586756"/>
            <a:ext cx="90592" cy="589280"/>
          </a:xfrm>
          <a:prstGeom prst="rect">
            <a:avLst/>
          </a:prstGeom>
          <a:solidFill>
            <a:srgbClr val="CF3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0" b="33570"/>
          <a:stretch>
            <a:fillRect/>
          </a:stretch>
        </p:blipFill>
        <p:spPr/>
      </p:pic>
      <p:pic>
        <p:nvPicPr>
          <p:cNvPr id="3" name="图片占位符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0" b="13040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b="33574"/>
          <a:stretch>
            <a:fillRect/>
          </a:stretch>
        </p:blipFill>
        <p:spPr/>
      </p:pic>
      <p:sp>
        <p:nvSpPr>
          <p:cNvPr id="16" name="文本框 15"/>
          <p:cNvSpPr txBox="1"/>
          <p:nvPr/>
        </p:nvSpPr>
        <p:spPr>
          <a:xfrm>
            <a:off x="4191002" y="743324"/>
            <a:ext cx="3809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913765">
              <a:spcBef>
                <a:spcPct val="20000"/>
              </a:spcBef>
              <a:defRPr sz="8800" b="1" cap="all">
                <a:gradFill>
                  <a:gsLst>
                    <a:gs pos="0">
                      <a:srgbClr val="D9372E"/>
                    </a:gs>
                    <a:gs pos="100000">
                      <a:srgbClr val="CA3028"/>
                    </a:gs>
                  </a:gsLst>
                  <a:lin ang="1800000" scaled="0"/>
                </a:gra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zh-CN" altLang="en-US" sz="3600" dirty="0">
                <a:sym typeface="汉仪润圆-65简" panose="00020600040101010101" pitchFamily="18" charset="-122"/>
              </a:rPr>
              <a:t>添加大标题</a:t>
            </a:r>
            <a:endParaRPr lang="zh-CN" altLang="en-US" sz="3600" dirty="0">
              <a:sym typeface="汉仪润圆-65简" panose="00020600040101010101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41839" y="1020259"/>
            <a:ext cx="7908323" cy="108542"/>
            <a:chOff x="1837039" y="691984"/>
            <a:chExt cx="7908323" cy="108542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  <a:ln>
              <a:solidFill>
                <a:srgbClr val="CF3027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五角星 24"/>
          <p:cNvSpPr/>
          <p:nvPr/>
        </p:nvSpPr>
        <p:spPr>
          <a:xfrm>
            <a:off x="5980580" y="1275185"/>
            <a:ext cx="230842" cy="2308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6" name="五角星 25"/>
          <p:cNvSpPr/>
          <p:nvPr/>
        </p:nvSpPr>
        <p:spPr>
          <a:xfrm>
            <a:off x="638852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7" name="五角星 26"/>
          <p:cNvSpPr/>
          <p:nvPr/>
        </p:nvSpPr>
        <p:spPr>
          <a:xfrm>
            <a:off x="5686940" y="1332335"/>
            <a:ext cx="116542" cy="116542"/>
          </a:xfrm>
          <a:prstGeom prst="star5">
            <a:avLst>
              <a:gd name="adj" fmla="val 20553"/>
              <a:gd name="hf" fmla="val 105146"/>
              <a:gd name="vf" fmla="val 110557"/>
            </a:avLst>
          </a:prstGeom>
          <a:solidFill>
            <a:srgbClr val="CA3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KSO_WPP_MARK_KEY" val="50a814a4-9b5b-4bbb-850a-35ad87b9871d"/>
  <p:tag name="COMMONDATA" val="eyJoZGlkIjoiNmU0ZmNjMjcyNjVhYWVmODFmMDA2NGIyZTQxOWE2NzQifQ=="/>
  <p:tag name="resource_record_key" val="{&quot;13&quot;:[20481652,20481688,4676804,19972075]}"/>
  <p:tag name="commondata" val="eyJjb3VudCI6MSwiaGRpZCI6IjY2MGZhODEwN2UxOWE3Yzc4Yzg3YzYwYzVhNjBiMzgxIiwidXNlckNvdW50IjoxfQ=="/>
</p:tagLst>
</file>

<file path=ppt/theme/theme1.xml><?xml version="1.0" encoding="utf-8"?>
<a:theme xmlns:a="http://schemas.openxmlformats.org/drawingml/2006/main" name="pl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xjlany3">
      <a:majorFont>
        <a:latin typeface="汉仪润圆-65简"/>
        <a:ea typeface="汉仪润圆-65简"/>
        <a:cs typeface=""/>
      </a:majorFont>
      <a:minorFont>
        <a:latin typeface="汉仪润圆-65简"/>
        <a:ea typeface="汉仪润圆-6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2677</Words>
  <Application>WPS 演示</Application>
  <PresentationFormat>宽屏</PresentationFormat>
  <Paragraphs>342</Paragraphs>
  <Slides>18</Slides>
  <Notes>18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汉仪润圆-65简</vt:lpstr>
      <vt:lpstr>微软雅黑</vt:lpstr>
      <vt:lpstr>Helvetica Light</vt:lpstr>
      <vt:lpstr>Simply City Light</vt:lpstr>
      <vt:lpstr>Yu Gothic UI Light</vt:lpstr>
      <vt:lpstr>SimSun-ExtB</vt:lpstr>
      <vt:lpstr>Arial Unicode MS</vt:lpstr>
      <vt:lpstr>汉仪长宋简</vt:lpstr>
      <vt:lpstr>Wingdings</vt:lpstr>
      <vt:lpstr>方正公文小标宋</vt:lpstr>
      <vt:lpstr>pl主题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微信用户</cp:lastModifiedBy>
  <cp:revision>381</cp:revision>
  <dcterms:created xsi:type="dcterms:W3CDTF">2021-10-25T03:40:00Z</dcterms:created>
  <dcterms:modified xsi:type="dcterms:W3CDTF">2023-12-06T02:17:34Z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FEF6626A912544CE9CBE0D6FADCA2B3E_11</vt:lpwstr>
  </property>
  <property fmtid="{D5CDD505-2E9C-101B-9397-08002B2CF9AE}" pid="3" name="KSOProductBuildVer">
    <vt:lpwstr>2052-12.1.0.15990</vt:lpwstr>
  </property>
  <property fmtid="{D5CDD505-2E9C-101B-9397-08002B2CF9AE}" pid="4" name="KSOTemplateUUID">
    <vt:lpwstr>v1.0_mb_uvTpqKae/WhxeCJO0W16Qw==</vt:lpwstr>
  </property>
</Properties>
</file>